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 id="2147483709" r:id="rId5"/>
  </p:sldMasterIdLst>
  <p:notesMasterIdLst>
    <p:notesMasterId r:id="rId24"/>
  </p:notesMasterIdLst>
  <p:handoutMasterIdLst>
    <p:handoutMasterId r:id="rId25"/>
  </p:handoutMasterIdLst>
  <p:sldIdLst>
    <p:sldId id="256" r:id="rId6"/>
    <p:sldId id="283" r:id="rId7"/>
    <p:sldId id="284" r:id="rId8"/>
    <p:sldId id="285" r:id="rId9"/>
    <p:sldId id="286" r:id="rId10"/>
    <p:sldId id="287" r:id="rId11"/>
    <p:sldId id="288" r:id="rId12"/>
    <p:sldId id="289" r:id="rId13"/>
    <p:sldId id="290" r:id="rId14"/>
    <p:sldId id="292" r:id="rId15"/>
    <p:sldId id="291" r:id="rId16"/>
    <p:sldId id="293" r:id="rId17"/>
    <p:sldId id="294" r:id="rId18"/>
    <p:sldId id="295" r:id="rId19"/>
    <p:sldId id="296" r:id="rId20"/>
    <p:sldId id="297" r:id="rId21"/>
    <p:sldId id="278" r:id="rId22"/>
    <p:sldId id="27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F60E7E5E-CF0E-449C-885A-D75FDF9BC2B3}">
          <p14:sldIdLst>
            <p14:sldId id="256"/>
          </p14:sldIdLst>
        </p14:section>
        <p14:section name="content" id="{2B2673B4-60EB-4BC0-8E5A-0F58E28644AF}">
          <p14:sldIdLst>
            <p14:sldId id="283"/>
            <p14:sldId id="284"/>
            <p14:sldId id="285"/>
            <p14:sldId id="286"/>
            <p14:sldId id="287"/>
            <p14:sldId id="288"/>
            <p14:sldId id="289"/>
            <p14:sldId id="290"/>
            <p14:sldId id="292"/>
            <p14:sldId id="291"/>
            <p14:sldId id="293"/>
            <p14:sldId id="294"/>
            <p14:sldId id="295"/>
            <p14:sldId id="296"/>
            <p14:sldId id="297"/>
          </p14:sldIdLst>
        </p14:section>
        <p14:section name="conclusion" id="{03ACD2BC-8B6C-496E-9685-358A91EC0C97}">
          <p14:sldIdLst>
            <p14:sldId id="278"/>
            <p14:sldId id="27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07" autoAdjust="0"/>
  </p:normalViewPr>
  <p:slideViewPr>
    <p:cSldViewPr snapToGrid="0">
      <p:cViewPr varScale="1">
        <p:scale>
          <a:sx n="74" d="100"/>
          <a:sy n="74" d="100"/>
        </p:scale>
        <p:origin x="576" y="72"/>
      </p:cViewPr>
      <p:guideLst/>
    </p:cSldViewPr>
  </p:slideViewPr>
  <p:outlineViewPr>
    <p:cViewPr>
      <p:scale>
        <a:sx n="33" d="100"/>
        <a:sy n="33" d="100"/>
      </p:scale>
      <p:origin x="0" y="-17394"/>
    </p:cViewPr>
  </p:outlineViewPr>
  <p:notesTextViewPr>
    <p:cViewPr>
      <p:scale>
        <a:sx n="3" d="2"/>
        <a:sy n="3" d="2"/>
      </p:scale>
      <p:origin x="0" y="0"/>
    </p:cViewPr>
  </p:notesTextViewPr>
  <p:sorterViewPr>
    <p:cViewPr>
      <p:scale>
        <a:sx n="100" d="100"/>
        <a:sy n="100" d="100"/>
      </p:scale>
      <p:origin x="0" y="-3341"/>
    </p:cViewPr>
  </p:sorterViewPr>
  <p:notesViewPr>
    <p:cSldViewPr snapToGrid="0">
      <p:cViewPr>
        <p:scale>
          <a:sx n="50" d="100"/>
          <a:sy n="50" d="100"/>
        </p:scale>
        <p:origin x="2640" y="33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7/1/2021</a:t>
            </a:fld>
            <a:endParaRPr lang="en-US" dirty="0"/>
          </a:p>
        </p:txBody>
      </p:sp>
      <p:sp>
        <p:nvSpPr>
          <p:cNvPr id="4" name="Footer Placeholder 3">
            <a:extLst>
              <a:ext uri="{FF2B5EF4-FFF2-40B4-BE49-F238E27FC236}">
                <a16:creationId xmlns:a16="http://schemas.microsoft.com/office/drawing/2014/main" xmlns=""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eg>
</file>

<file path=ppt/media/image4.jpeg>
</file>

<file path=ppt/media/image5.png>
</file>

<file path=ppt/media/image54.svg>
</file>

<file path=ppt/media/image56.svg>
</file>

<file path=ppt/media/image58.svg>
</file>

<file path=ppt/media/image6.png>
</file>

<file path=ppt/media/image60.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8F815A-5A10-42A8-9FEC-3938D2D9BA48}" type="datetimeFigureOut">
              <a:rPr lang="en-US" noProof="0" smtClean="0"/>
              <a:t>7/1/2021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649DAF-093F-4482-AA38-346E9A2DEE94}" type="slidenum">
              <a:rPr lang="en-US" noProof="0" smtClean="0"/>
              <a:t>‹#›</a:t>
            </a:fld>
            <a:endParaRPr lang="en-US" noProof="0" dirty="0"/>
          </a:p>
        </p:txBody>
      </p:sp>
    </p:spTree>
    <p:extLst>
      <p:ext uri="{BB962C8B-B14F-4D97-AF65-F5344CB8AC3E}">
        <p14:creationId xmlns:p14="http://schemas.microsoft.com/office/powerpoint/2010/main" val="3356813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649DAF-093F-4482-AA38-346E9A2DEE94}" type="slidenum">
              <a:rPr lang="en-US" noProof="0" smtClean="0"/>
              <a:t>1</a:t>
            </a:fld>
            <a:endParaRPr lang="en-US" noProof="0" dirty="0"/>
          </a:p>
        </p:txBody>
      </p:sp>
    </p:spTree>
    <p:extLst>
      <p:ext uri="{BB962C8B-B14F-4D97-AF65-F5344CB8AC3E}">
        <p14:creationId xmlns:p14="http://schemas.microsoft.com/office/powerpoint/2010/main" val="4121393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649DAF-093F-4482-AA38-346E9A2DEE94}" type="slidenum">
              <a:rPr lang="en-US" noProof="0" smtClean="0"/>
              <a:t>17</a:t>
            </a:fld>
            <a:endParaRPr lang="en-US" noProof="0" dirty="0"/>
          </a:p>
        </p:txBody>
      </p:sp>
    </p:spTree>
    <p:extLst>
      <p:ext uri="{BB962C8B-B14F-4D97-AF65-F5344CB8AC3E}">
        <p14:creationId xmlns:p14="http://schemas.microsoft.com/office/powerpoint/2010/main" val="2592418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649DAF-093F-4482-AA38-346E9A2DEE94}" type="slidenum">
              <a:rPr lang="en-US" noProof="0" smtClean="0"/>
              <a:t>18</a:t>
            </a:fld>
            <a:endParaRPr lang="en-US" noProof="0" dirty="0"/>
          </a:p>
        </p:txBody>
      </p:sp>
    </p:spTree>
    <p:extLst>
      <p:ext uri="{BB962C8B-B14F-4D97-AF65-F5344CB8AC3E}">
        <p14:creationId xmlns:p14="http://schemas.microsoft.com/office/powerpoint/2010/main" val="15430957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bg1"/>
        </a:solidFill>
        <a:effectLst/>
      </p:bgPr>
    </p:bg>
    <p:spTree>
      <p:nvGrpSpPr>
        <p:cNvPr id="1" name=""/>
        <p:cNvGrpSpPr/>
        <p:nvPr/>
      </p:nvGrpSpPr>
      <p:grpSpPr>
        <a:xfrm>
          <a:off x="0" y="0"/>
          <a:ext cx="0" cy="0"/>
          <a:chOff x="0" y="0"/>
          <a:chExt cx="0" cy="0"/>
        </a:xfrm>
      </p:grpSpPr>
      <p:sp>
        <p:nvSpPr>
          <p:cNvPr id="32" name="Picture Placeholder 31">
            <a:extLst>
              <a:ext uri="{FF2B5EF4-FFF2-40B4-BE49-F238E27FC236}">
                <a16:creationId xmlns:a16="http://schemas.microsoft.com/office/drawing/2014/main" xmlns="" id="{6BC25646-06FC-4B3E-A74E-268EB8AEA602}"/>
              </a:ext>
            </a:extLst>
          </p:cNvPr>
          <p:cNvSpPr>
            <a:spLocks noGrp="1"/>
          </p:cNvSpPr>
          <p:nvPr>
            <p:ph type="pic" sz="quarter" idx="12" hasCustomPrompt="1"/>
          </p:nvPr>
        </p:nvSpPr>
        <p:spPr>
          <a:xfrm>
            <a:off x="86715" y="86714"/>
            <a:ext cx="12018572" cy="6684572"/>
          </a:xfrm>
          <a:solidFill>
            <a:schemeClr val="bg1">
              <a:lumMod val="85000"/>
            </a:schemeClr>
          </a:solidFill>
        </p:spPr>
        <p:txBody>
          <a:bodyPr lIns="360000" tIns="360000"/>
          <a:lstStyle>
            <a:lvl1pPr marL="0" indent="0">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sp>
        <p:nvSpPr>
          <p:cNvPr id="2" name="Title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0" y="1768422"/>
            <a:ext cx="6840000" cy="2387600"/>
          </a:xfrm>
          <a:solidFill>
            <a:schemeClr val="tx1">
              <a:alpha val="80000"/>
            </a:schemeClr>
          </a:solidFill>
        </p:spPr>
        <p:txBody>
          <a:bodyPr lIns="432000" rIns="432000" bIns="144000" anchor="b"/>
          <a:lstStyle>
            <a:lvl1pPr algn="l">
              <a:defRPr sz="4200" spc="-150">
                <a:solidFill>
                  <a:schemeClr val="bg1"/>
                </a:solidFill>
              </a:defRPr>
            </a:lvl1pPr>
          </a:lstStyle>
          <a:p>
            <a:r>
              <a:rPr lang="en-US" noProof="0"/>
              <a:t>Click to edit Master </a:t>
            </a:r>
            <a:br>
              <a:rPr lang="en-US" noProof="0"/>
            </a:br>
            <a:r>
              <a:rPr lang="en-US" noProof="0"/>
              <a:t>title style</a:t>
            </a:r>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0" y="4153578"/>
            <a:ext cx="6840000" cy="936000"/>
          </a:xfrm>
          <a:solidFill>
            <a:schemeClr val="tx1">
              <a:alpha val="90000"/>
            </a:schemeClr>
          </a:solidFill>
        </p:spPr>
        <p:txBody>
          <a:bodyPr lIns="432000" tIns="144000"/>
          <a:lstStyle>
            <a:lvl1pPr marL="0" indent="0" algn="l">
              <a:buNone/>
              <a:defRPr sz="21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6AAF5B5B-E896-400A-9E43-EAF605A0AC8B}"/>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2">
            <a:extLst>
              <a:ext uri="{FF2B5EF4-FFF2-40B4-BE49-F238E27FC236}">
                <a16:creationId xmlns:a16="http://schemas.microsoft.com/office/drawing/2014/main" xmlns="" id="{BA2F5A3D-36C4-4B97-A62C-2AEA3B6FC1CF}"/>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3">
            <a:extLst>
              <a:ext uri="{FF2B5EF4-FFF2-40B4-BE49-F238E27FC236}">
                <a16:creationId xmlns:a16="http://schemas.microsoft.com/office/drawing/2014/main" xmlns="" id="{BB474E17-6556-4551-AD1B-351EE2DA98E0}"/>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xmlns="" id="{F860E6D1-2C9F-477C-AE22-BFF5ADE85C60}"/>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65EC6C60-C605-4022-9718-ED56F34D6448}"/>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9F47BB28-400F-4C54-ADDA-0055CEB6593B}"/>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7386F148-99E1-4ED6-B4DA-151A6DB27D67}"/>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xmlns="" id="{1A0565DA-6430-4984-ACB6-E7FACACC71AF}"/>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DDE18DFF-F9E6-4839-817B-4DD871CEAE6F}"/>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xmlns="" id="{30038A3A-7324-4606-9C92-00C9AB1759F4}"/>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xmlns="" id="{5C0291BA-50C5-406F-B24E-14C9CAF652D7}"/>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xmlns="" id="{152EBA81-38BC-4DF6-93C3-4A1A02FD2789}"/>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xmlns="" id="{9AF80622-5597-45AD-92C3-2C4C3797720A}"/>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6833793E-EB91-43B4-8444-36ADD2A48E55}"/>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3F288DD7-6DAF-436D-B04A-EBCCAA36917C}"/>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3" name="Text Placeholder 2">
            <a:extLst>
              <a:ext uri="{FF2B5EF4-FFF2-40B4-BE49-F238E27FC236}">
                <a16:creationId xmlns:a16="http://schemas.microsoft.com/office/drawing/2014/main" xmlns="" id="{9322B50D-6A7D-41C6-BA57-613BC231DF36}"/>
              </a:ext>
            </a:extLst>
          </p:cNvPr>
          <p:cNvSpPr>
            <a:spLocks noGrp="1"/>
          </p:cNvSpPr>
          <p:nvPr>
            <p:ph type="body" idx="1"/>
          </p:nvPr>
        </p:nvSpPr>
        <p:spPr>
          <a:xfrm>
            <a:off x="432000" y="1152000"/>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Click to edit Master text styles</a:t>
            </a:r>
          </a:p>
        </p:txBody>
      </p:sp>
      <p:sp>
        <p:nvSpPr>
          <p:cNvPr id="4" name="Content Placeholder 3">
            <a:extLst>
              <a:ext uri="{FF2B5EF4-FFF2-40B4-BE49-F238E27FC236}">
                <a16:creationId xmlns:a16="http://schemas.microsoft.com/office/drawing/2014/main" xmlns="" id="{9FD584DA-F775-47B8-A1D7-6556AD5FCBD2}"/>
              </a:ext>
            </a:extLst>
          </p:cNvPr>
          <p:cNvSpPr>
            <a:spLocks noGrp="1"/>
          </p:cNvSpPr>
          <p:nvPr>
            <p:ph sz="half" idx="2"/>
          </p:nvPr>
        </p:nvSpPr>
        <p:spPr>
          <a:xfrm>
            <a:off x="432000" y="1584000"/>
            <a:ext cx="5472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 name="Footer Placeholder 9">
            <a:extLst>
              <a:ext uri="{FF2B5EF4-FFF2-40B4-BE49-F238E27FC236}">
                <a16:creationId xmlns:a16="http://schemas.microsoft.com/office/drawing/2014/main" xmlns="" id="{9337FD81-6DFD-43B7-A7D9-59E45ECDF39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11" name="Slide Number Placeholder 10">
            <a:extLst>
              <a:ext uri="{FF2B5EF4-FFF2-40B4-BE49-F238E27FC236}">
                <a16:creationId xmlns:a16="http://schemas.microsoft.com/office/drawing/2014/main" xmlns=""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6" name="Content Placeholder 5">
            <a:extLst>
              <a:ext uri="{FF2B5EF4-FFF2-40B4-BE49-F238E27FC236}">
                <a16:creationId xmlns:a16="http://schemas.microsoft.com/office/drawing/2014/main" xmlns="" id="{EA7B8348-A00A-4AAE-B1F6-924515577B23}"/>
              </a:ext>
            </a:extLst>
          </p:cNvPr>
          <p:cNvSpPr>
            <a:spLocks noGrp="1"/>
          </p:cNvSpPr>
          <p:nvPr>
            <p:ph sz="quarter" idx="4"/>
          </p:nvPr>
        </p:nvSpPr>
        <p:spPr>
          <a:xfrm>
            <a:off x="6300000" y="1581663"/>
            <a:ext cx="5472000" cy="4608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7" name="Text Placeholder 4">
            <a:extLst>
              <a:ext uri="{FF2B5EF4-FFF2-40B4-BE49-F238E27FC236}">
                <a16:creationId xmlns:a16="http://schemas.microsoft.com/office/drawing/2014/main" xmlns="" id="{4521CFCD-C079-4019-942D-035558CAFCAC}"/>
              </a:ext>
            </a:extLst>
          </p:cNvPr>
          <p:cNvSpPr>
            <a:spLocks noGrp="1"/>
          </p:cNvSpPr>
          <p:nvPr>
            <p:ph type="body" sz="quarter" idx="3"/>
          </p:nvPr>
        </p:nvSpPr>
        <p:spPr>
          <a:xfrm>
            <a:off x="6288002" y="1151785"/>
            <a:ext cx="5483998" cy="354868"/>
          </a:xfrm>
        </p:spPr>
        <p:txBody>
          <a:bodyPr vert="horz" lIns="0" tIns="0" rIns="0" bIns="0" rtlCol="0" anchor="t">
            <a:noAutofit/>
          </a:bodyPr>
          <a:lstStyle>
            <a:lvl1pPr marL="0" indent="0">
              <a:buNone/>
              <a:defRPr lang="en-US" sz="2400" b="1"/>
            </a:lvl1pPr>
          </a:lstStyle>
          <a:p>
            <a:pPr marL="266700" lvl="0" indent="-266700"/>
            <a:r>
              <a:rPr lang="en-US" noProof="0" smtClean="0"/>
              <a:t>Click to edit Master text styles</a:t>
            </a:r>
          </a:p>
        </p:txBody>
      </p:sp>
      <p:cxnSp>
        <p:nvCxnSpPr>
          <p:cNvPr id="28" name="Straight Connector 27" descr="Center divider line">
            <a:extLst>
              <a:ext uri="{FF2B5EF4-FFF2-40B4-BE49-F238E27FC236}">
                <a16:creationId xmlns:a16="http://schemas.microsoft.com/office/drawing/2014/main" xmlns="" id="{AEACA101-2521-41AA-8F51-FF0BF783E493}"/>
              </a:ext>
              <a:ext uri="{C183D7F6-B498-43B3-948B-1728B52AA6E4}">
                <adec:decorative xmlns:adec="http://schemas.microsoft.com/office/drawing/2017/decorative" xmlns="" val="1"/>
              </a:ext>
            </a:extLst>
          </p:cNvPr>
          <p:cNvCxnSpPr>
            <a:cxnSpLocks/>
          </p:cNvCxnSpPr>
          <p:nvPr userDrawn="1"/>
        </p:nvCxnSpPr>
        <p:spPr>
          <a:xfrm>
            <a:off x="6096000" y="2438720"/>
            <a:ext cx="0" cy="252516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0986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 Box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3" name="Content Placeholder 2">
            <a:extLst>
              <a:ext uri="{FF2B5EF4-FFF2-40B4-BE49-F238E27FC236}">
                <a16:creationId xmlns:a16="http://schemas.microsoft.com/office/drawing/2014/main" xmlns="" id="{B1948E38-8FB0-4E51-A01C-C88794372E50}"/>
              </a:ext>
            </a:extLst>
          </p:cNvPr>
          <p:cNvSpPr>
            <a:spLocks noGrp="1"/>
          </p:cNvSpPr>
          <p:nvPr>
            <p:ph idx="1"/>
          </p:nvPr>
        </p:nvSpPr>
        <p:spPr>
          <a:xfrm>
            <a:off x="744396" y="2463936"/>
            <a:ext cx="3726003" cy="3314545"/>
          </a:xfrm>
          <a:prstGeom prst="rightArrowCallout">
            <a:avLst>
              <a:gd name="adj1" fmla="val 50000"/>
              <a:gd name="adj2" fmla="val 25000"/>
              <a:gd name="adj3" fmla="val 15421"/>
              <a:gd name="adj4" fmla="val 80487"/>
            </a:avLst>
          </a:prstGeom>
          <a:solidFill>
            <a:schemeClr val="bg1">
              <a:lumMod val="95000"/>
            </a:schemeClr>
          </a:solidFill>
        </p:spPr>
        <p:txBody>
          <a:bodyPr lIns="180000" tIns="180000" rIns="18000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Footer Placeholder 6">
            <a:extLst>
              <a:ext uri="{FF2B5EF4-FFF2-40B4-BE49-F238E27FC236}">
                <a16:creationId xmlns:a16="http://schemas.microsoft.com/office/drawing/2014/main" xmlns=""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xmlns=""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xmlns="" id="{16A38E24-EB1C-472F-B631-5DF32F9C4CF5}"/>
              </a:ext>
            </a:extLst>
          </p:cNvPr>
          <p:cNvSpPr>
            <a:spLocks noGrp="1"/>
          </p:cNvSpPr>
          <p:nvPr>
            <p:ph type="body" sz="quarter" idx="12"/>
          </p:nvPr>
        </p:nvSpPr>
        <p:spPr>
          <a:xfrm>
            <a:off x="4613985" y="2463801"/>
            <a:ext cx="3726469" cy="3314200"/>
          </a:xfrm>
          <a:prstGeom prst="rightArrowCallout">
            <a:avLst>
              <a:gd name="adj1" fmla="val 50000"/>
              <a:gd name="adj2" fmla="val 25000"/>
              <a:gd name="adj3" fmla="val 16186"/>
              <a:gd name="adj4" fmla="val 80493"/>
            </a:avLst>
          </a:prstGeom>
          <a:solidFill>
            <a:schemeClr val="bg1">
              <a:lumMod val="95000"/>
            </a:schemeClr>
          </a:solidFill>
        </p:spPr>
        <p:txBody>
          <a:bodyPr lIns="180000" tIns="180000" rIns="18000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1" name="Text Placeholder 10">
            <a:extLst>
              <a:ext uri="{FF2B5EF4-FFF2-40B4-BE49-F238E27FC236}">
                <a16:creationId xmlns:a16="http://schemas.microsoft.com/office/drawing/2014/main" xmlns="" id="{5B4A252E-78C9-4F76-98A4-A4B580AD072A}"/>
              </a:ext>
            </a:extLst>
          </p:cNvPr>
          <p:cNvSpPr>
            <a:spLocks noGrp="1"/>
          </p:cNvSpPr>
          <p:nvPr>
            <p:ph type="body" sz="quarter" idx="13"/>
          </p:nvPr>
        </p:nvSpPr>
        <p:spPr>
          <a:xfrm>
            <a:off x="8483985" y="2463801"/>
            <a:ext cx="2963619" cy="3314200"/>
          </a:xfrm>
          <a:prstGeom prst="rect">
            <a:avLst/>
          </a:prstGeom>
          <a:solidFill>
            <a:schemeClr val="bg1">
              <a:lumMod val="95000"/>
            </a:schemeClr>
          </a:solidFill>
        </p:spPr>
        <p:txBody>
          <a:bodyPr lIns="180000" tIns="180000" rIns="18000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9" name="Text Placeholder 8">
            <a:extLst>
              <a:ext uri="{FF2B5EF4-FFF2-40B4-BE49-F238E27FC236}">
                <a16:creationId xmlns:a16="http://schemas.microsoft.com/office/drawing/2014/main" xmlns="" id="{F8E9D1B9-1C3A-4397-B3B4-9A921D64159E}"/>
              </a:ext>
            </a:extLst>
          </p:cNvPr>
          <p:cNvSpPr>
            <a:spLocks noGrp="1"/>
          </p:cNvSpPr>
          <p:nvPr>
            <p:ph type="body" sz="quarter" idx="26" hasCustomPrompt="1"/>
          </p:nvPr>
        </p:nvSpPr>
        <p:spPr>
          <a:xfrm>
            <a:off x="431800" y="1080000"/>
            <a:ext cx="11339513" cy="276561"/>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 Header</a:t>
            </a:r>
          </a:p>
        </p:txBody>
      </p:sp>
      <p:sp>
        <p:nvSpPr>
          <p:cNvPr id="6" name="Text Placeholder 5">
            <a:extLst>
              <a:ext uri="{FF2B5EF4-FFF2-40B4-BE49-F238E27FC236}">
                <a16:creationId xmlns:a16="http://schemas.microsoft.com/office/drawing/2014/main" xmlns="" id="{1B4F049D-3C57-44BB-ACE2-1363AF36D9EF}"/>
              </a:ext>
            </a:extLst>
          </p:cNvPr>
          <p:cNvSpPr>
            <a:spLocks noGrp="1"/>
          </p:cNvSpPr>
          <p:nvPr>
            <p:ph type="body" sz="quarter" idx="27" hasCustomPrompt="1"/>
          </p:nvPr>
        </p:nvSpPr>
        <p:spPr>
          <a:xfrm>
            <a:off x="744236" y="1647240"/>
            <a:ext cx="2975578" cy="648000"/>
          </a:xfrm>
          <a:ln>
            <a:solidFill>
              <a:schemeClr val="accent1"/>
            </a:solidFill>
          </a:ln>
        </p:spPr>
        <p:txBody>
          <a:bodyPr tIns="108000" anchor="t"/>
          <a:lstStyle>
            <a:lvl1pPr marL="0" indent="0" algn="ctr">
              <a:buNone/>
              <a:defRPr>
                <a:latin typeface="+mj-lt"/>
              </a:defRPr>
            </a:lvl1pPr>
            <a:lvl2pPr marL="266700" indent="0" algn="ctr">
              <a:buNone/>
              <a:defRPr/>
            </a:lvl2pPr>
            <a:lvl3pPr marL="542925" indent="0" algn="ctr">
              <a:buNone/>
              <a:defRPr/>
            </a:lvl3pPr>
            <a:lvl4pPr marL="809625" indent="0" algn="ctr">
              <a:buNone/>
              <a:defRPr/>
            </a:lvl4pPr>
            <a:lvl5pPr marL="1076325" indent="0" algn="ctr">
              <a:buNone/>
              <a:defRPr/>
            </a:lvl5pPr>
          </a:lstStyle>
          <a:p>
            <a:pPr lvl="0"/>
            <a:r>
              <a:rPr lang="en-US" noProof="0"/>
              <a:t>Section 1 Title</a:t>
            </a:r>
          </a:p>
        </p:txBody>
      </p:sp>
      <p:sp>
        <p:nvSpPr>
          <p:cNvPr id="12" name="Text Placeholder 11">
            <a:extLst>
              <a:ext uri="{FF2B5EF4-FFF2-40B4-BE49-F238E27FC236}">
                <a16:creationId xmlns:a16="http://schemas.microsoft.com/office/drawing/2014/main" xmlns="" id="{FB9B793F-A64B-475C-96F3-FB40100E01E4}"/>
              </a:ext>
            </a:extLst>
          </p:cNvPr>
          <p:cNvSpPr>
            <a:spLocks noGrp="1"/>
          </p:cNvSpPr>
          <p:nvPr>
            <p:ph type="body" sz="quarter" idx="28" hasCustomPrompt="1"/>
          </p:nvPr>
        </p:nvSpPr>
        <p:spPr>
          <a:xfrm>
            <a:off x="4608336" y="1647040"/>
            <a:ext cx="2975578" cy="648000"/>
          </a:xfrm>
          <a:ln>
            <a:solidFill>
              <a:schemeClr val="accent2"/>
            </a:solidFill>
          </a:ln>
        </p:spPr>
        <p:txBody>
          <a:bodyPr tIns="108000" anchor="t"/>
          <a:lstStyle>
            <a:lvl1pPr marL="0" indent="0" algn="ctr">
              <a:buNone/>
              <a:defRPr>
                <a:latin typeface="+mj-lt"/>
              </a:defRPr>
            </a:lvl1pPr>
          </a:lstStyle>
          <a:p>
            <a:pPr lvl="0"/>
            <a:r>
              <a:rPr lang="en-US" noProof="0"/>
              <a:t>Section 2 Title</a:t>
            </a:r>
          </a:p>
        </p:txBody>
      </p:sp>
      <p:sp>
        <p:nvSpPr>
          <p:cNvPr id="14" name="Text Placeholder 13">
            <a:extLst>
              <a:ext uri="{FF2B5EF4-FFF2-40B4-BE49-F238E27FC236}">
                <a16:creationId xmlns:a16="http://schemas.microsoft.com/office/drawing/2014/main" xmlns="" id="{0EF53567-5287-43FB-B07E-A12F3AEEDB98}"/>
              </a:ext>
            </a:extLst>
          </p:cNvPr>
          <p:cNvSpPr>
            <a:spLocks noGrp="1"/>
          </p:cNvSpPr>
          <p:nvPr>
            <p:ph type="body" sz="quarter" idx="29" hasCustomPrompt="1"/>
          </p:nvPr>
        </p:nvSpPr>
        <p:spPr>
          <a:xfrm>
            <a:off x="8483986" y="1647240"/>
            <a:ext cx="2975578" cy="648000"/>
          </a:xfrm>
          <a:ln>
            <a:solidFill>
              <a:schemeClr val="accent3"/>
            </a:solidFill>
          </a:ln>
        </p:spPr>
        <p:txBody>
          <a:bodyPr tIns="108000" anchor="t"/>
          <a:lstStyle>
            <a:lvl1pPr marL="0" indent="0" algn="ctr">
              <a:buNone/>
              <a:defRPr>
                <a:latin typeface="+mj-lt"/>
              </a:defRPr>
            </a:lvl1pPr>
          </a:lstStyle>
          <a:p>
            <a:pPr lvl="0"/>
            <a:r>
              <a:rPr lang="en-US" noProof="0"/>
              <a:t>Section 3 Title</a:t>
            </a:r>
          </a:p>
        </p:txBody>
      </p:sp>
    </p:spTree>
    <p:extLst>
      <p:ext uri="{BB962C8B-B14F-4D97-AF65-F5344CB8AC3E}">
        <p14:creationId xmlns:p14="http://schemas.microsoft.com/office/powerpoint/2010/main" val="37557335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6" name="Footer Placeholder 5">
            <a:extLst>
              <a:ext uri="{FF2B5EF4-FFF2-40B4-BE49-F238E27FC236}">
                <a16:creationId xmlns:a16="http://schemas.microsoft.com/office/drawing/2014/main" xmlns=""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xmlns=""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3" name="Text Placeholder 8">
            <a:extLst>
              <a:ext uri="{FF2B5EF4-FFF2-40B4-BE49-F238E27FC236}">
                <a16:creationId xmlns:a16="http://schemas.microsoft.com/office/drawing/2014/main" xmlns="" id="{37BBBFC2-32EB-4335-9980-A7CF236703B3}"/>
              </a:ext>
            </a:extLst>
          </p:cNvPr>
          <p:cNvSpPr>
            <a:spLocks noGrp="1"/>
          </p:cNvSpPr>
          <p:nvPr>
            <p:ph type="body" sz="quarter" idx="26" hasCustomPrompt="1"/>
          </p:nvPr>
        </p:nvSpPr>
        <p:spPr>
          <a:xfrm>
            <a:off x="431800" y="1080000"/>
            <a:ext cx="11339513" cy="276561"/>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 Header</a:t>
            </a:r>
          </a:p>
        </p:txBody>
      </p:sp>
      <p:cxnSp>
        <p:nvCxnSpPr>
          <p:cNvPr id="15" name="Straight Arrow Connector 14">
            <a:extLst>
              <a:ext uri="{FF2B5EF4-FFF2-40B4-BE49-F238E27FC236}">
                <a16:creationId xmlns:a16="http://schemas.microsoft.com/office/drawing/2014/main" xmlns="" id="{52158F80-0C1A-4B9E-9335-A5A0015187F7}"/>
              </a:ext>
            </a:extLst>
          </p:cNvPr>
          <p:cNvCxnSpPr/>
          <p:nvPr userDrawn="1"/>
        </p:nvCxnSpPr>
        <p:spPr>
          <a:xfrm>
            <a:off x="431800" y="3866682"/>
            <a:ext cx="11339513"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Text Placeholder 10">
            <a:extLst>
              <a:ext uri="{FF2B5EF4-FFF2-40B4-BE49-F238E27FC236}">
                <a16:creationId xmlns:a16="http://schemas.microsoft.com/office/drawing/2014/main" xmlns="" id="{723DA611-B88C-4D7E-82A4-5E4CA9DC2EA3}"/>
              </a:ext>
            </a:extLst>
          </p:cNvPr>
          <p:cNvSpPr>
            <a:spLocks noGrp="1"/>
          </p:cNvSpPr>
          <p:nvPr>
            <p:ph type="body" sz="quarter" idx="33" hasCustomPrompt="1"/>
          </p:nvPr>
        </p:nvSpPr>
        <p:spPr>
          <a:xfrm>
            <a:off x="412908"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17" name="Text Placeholder 10">
            <a:extLst>
              <a:ext uri="{FF2B5EF4-FFF2-40B4-BE49-F238E27FC236}">
                <a16:creationId xmlns:a16="http://schemas.microsoft.com/office/drawing/2014/main" xmlns="" id="{180A0FA4-75CD-4A61-AA79-9C3C5F97ED8C}"/>
              </a:ext>
            </a:extLst>
          </p:cNvPr>
          <p:cNvSpPr>
            <a:spLocks noGrp="1"/>
          </p:cNvSpPr>
          <p:nvPr>
            <p:ph type="body" sz="quarter" idx="34" hasCustomPrompt="1"/>
          </p:nvPr>
        </p:nvSpPr>
        <p:spPr>
          <a:xfrm>
            <a:off x="43179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xmlns="" id="{EBB89A53-1B07-4560-B98E-03BECDB832C9}"/>
              </a:ext>
            </a:extLst>
          </p:cNvPr>
          <p:cNvSpPr>
            <a:spLocks noGrp="1"/>
          </p:cNvSpPr>
          <p:nvPr>
            <p:ph type="body" sz="quarter" idx="35" hasCustomPrompt="1"/>
          </p:nvPr>
        </p:nvSpPr>
        <p:spPr>
          <a:xfrm>
            <a:off x="90381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xmlns="" id="{22D34AD8-D83D-4409-A418-C00840A085AC}"/>
              </a:ext>
            </a:extLst>
          </p:cNvPr>
          <p:cNvSpPr>
            <a:spLocks noGrp="1"/>
          </p:cNvSpPr>
          <p:nvPr>
            <p:ph type="body" sz="quarter" idx="36" hasCustomPrompt="1"/>
          </p:nvPr>
        </p:nvSpPr>
        <p:spPr>
          <a:xfrm>
            <a:off x="137583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xmlns="" id="{3EAA6A46-63F3-49A5-8E0B-758176E4429D}"/>
              </a:ext>
            </a:extLst>
          </p:cNvPr>
          <p:cNvSpPr>
            <a:spLocks noGrp="1"/>
          </p:cNvSpPr>
          <p:nvPr>
            <p:ph type="body" sz="quarter" idx="37" hasCustomPrompt="1"/>
          </p:nvPr>
        </p:nvSpPr>
        <p:spPr>
          <a:xfrm>
            <a:off x="1847850"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xmlns="" id="{BB051A6E-4868-4F3F-93DB-AD07020E9344}"/>
              </a:ext>
            </a:extLst>
          </p:cNvPr>
          <p:cNvSpPr>
            <a:spLocks noGrp="1"/>
          </p:cNvSpPr>
          <p:nvPr>
            <p:ph type="body" sz="quarter" idx="38" hasCustomPrompt="1"/>
          </p:nvPr>
        </p:nvSpPr>
        <p:spPr>
          <a:xfrm>
            <a:off x="6077108"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28" name="Text Placeholder 10">
            <a:extLst>
              <a:ext uri="{FF2B5EF4-FFF2-40B4-BE49-F238E27FC236}">
                <a16:creationId xmlns:a16="http://schemas.microsoft.com/office/drawing/2014/main" xmlns="" id="{61519886-189E-4C69-AEED-FD9BDD3E567B}"/>
              </a:ext>
            </a:extLst>
          </p:cNvPr>
          <p:cNvSpPr>
            <a:spLocks noGrp="1"/>
          </p:cNvSpPr>
          <p:nvPr>
            <p:ph type="body" sz="quarter" idx="39" hasCustomPrompt="1"/>
          </p:nvPr>
        </p:nvSpPr>
        <p:spPr>
          <a:xfrm>
            <a:off x="231986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xmlns="" id="{0F084DDF-04EE-46A9-9F77-D5FD94D1B543}"/>
              </a:ext>
            </a:extLst>
          </p:cNvPr>
          <p:cNvSpPr>
            <a:spLocks noGrp="1"/>
          </p:cNvSpPr>
          <p:nvPr>
            <p:ph type="body" sz="quarter" idx="40" hasCustomPrompt="1"/>
          </p:nvPr>
        </p:nvSpPr>
        <p:spPr>
          <a:xfrm>
            <a:off x="2791884"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xmlns="" id="{743DE8AB-BF74-4CC9-AD19-8BBBF44867AF}"/>
              </a:ext>
            </a:extLst>
          </p:cNvPr>
          <p:cNvSpPr>
            <a:spLocks noGrp="1"/>
          </p:cNvSpPr>
          <p:nvPr>
            <p:ph type="body" sz="quarter" idx="41" hasCustomPrompt="1"/>
          </p:nvPr>
        </p:nvSpPr>
        <p:spPr>
          <a:xfrm>
            <a:off x="326390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xmlns="" id="{2ECC5C24-2CE5-491E-89DC-F9C5AE98B067}"/>
              </a:ext>
            </a:extLst>
          </p:cNvPr>
          <p:cNvSpPr>
            <a:spLocks noGrp="1"/>
          </p:cNvSpPr>
          <p:nvPr>
            <p:ph type="body" sz="quarter" idx="42" hasCustomPrompt="1"/>
          </p:nvPr>
        </p:nvSpPr>
        <p:spPr>
          <a:xfrm>
            <a:off x="467995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xmlns="" id="{ADB0F187-5781-4076-B761-264B1C683A63}"/>
              </a:ext>
            </a:extLst>
          </p:cNvPr>
          <p:cNvSpPr>
            <a:spLocks noGrp="1"/>
          </p:cNvSpPr>
          <p:nvPr>
            <p:ph type="body" sz="quarter" idx="43" hasCustomPrompt="1"/>
          </p:nvPr>
        </p:nvSpPr>
        <p:spPr>
          <a:xfrm>
            <a:off x="3735918"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xmlns="" id="{B2E776B2-D388-4243-80AE-BD8AF47C8AAB}"/>
              </a:ext>
            </a:extLst>
          </p:cNvPr>
          <p:cNvSpPr>
            <a:spLocks noGrp="1"/>
          </p:cNvSpPr>
          <p:nvPr>
            <p:ph type="body" sz="quarter" idx="44" hasCustomPrompt="1"/>
          </p:nvPr>
        </p:nvSpPr>
        <p:spPr>
          <a:xfrm>
            <a:off x="420793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5" name="Text Placeholder 10">
            <a:extLst>
              <a:ext uri="{FF2B5EF4-FFF2-40B4-BE49-F238E27FC236}">
                <a16:creationId xmlns:a16="http://schemas.microsoft.com/office/drawing/2014/main" xmlns="" id="{79F3A104-EDC0-4A25-9585-3F9F8C1022C7}"/>
              </a:ext>
            </a:extLst>
          </p:cNvPr>
          <p:cNvSpPr>
            <a:spLocks noGrp="1"/>
          </p:cNvSpPr>
          <p:nvPr>
            <p:ph type="body" sz="quarter" idx="45" hasCustomPrompt="1"/>
          </p:nvPr>
        </p:nvSpPr>
        <p:spPr>
          <a:xfrm>
            <a:off x="515196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6" name="Text Placeholder 10">
            <a:extLst>
              <a:ext uri="{FF2B5EF4-FFF2-40B4-BE49-F238E27FC236}">
                <a16:creationId xmlns:a16="http://schemas.microsoft.com/office/drawing/2014/main" xmlns="" id="{23DA3E7C-9F0E-4A57-B6EA-C01C72788E9E}"/>
              </a:ext>
            </a:extLst>
          </p:cNvPr>
          <p:cNvSpPr>
            <a:spLocks noGrp="1"/>
          </p:cNvSpPr>
          <p:nvPr>
            <p:ph type="body" sz="quarter" idx="46" hasCustomPrompt="1"/>
          </p:nvPr>
        </p:nvSpPr>
        <p:spPr>
          <a:xfrm>
            <a:off x="562398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7" name="Text Placeholder 10">
            <a:extLst>
              <a:ext uri="{FF2B5EF4-FFF2-40B4-BE49-F238E27FC236}">
                <a16:creationId xmlns:a16="http://schemas.microsoft.com/office/drawing/2014/main" xmlns="" id="{A8ABC110-DC97-4A71-9A16-67581EAC9895}"/>
              </a:ext>
            </a:extLst>
          </p:cNvPr>
          <p:cNvSpPr>
            <a:spLocks noGrp="1"/>
          </p:cNvSpPr>
          <p:nvPr>
            <p:ph type="body" sz="quarter" idx="47" hasCustomPrompt="1"/>
          </p:nvPr>
        </p:nvSpPr>
        <p:spPr>
          <a:xfrm>
            <a:off x="609599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8" name="Text Placeholder 10">
            <a:extLst>
              <a:ext uri="{FF2B5EF4-FFF2-40B4-BE49-F238E27FC236}">
                <a16:creationId xmlns:a16="http://schemas.microsoft.com/office/drawing/2014/main" xmlns="" id="{81058125-332B-41A7-BCD5-72CAE3F9F97D}"/>
              </a:ext>
            </a:extLst>
          </p:cNvPr>
          <p:cNvSpPr>
            <a:spLocks noGrp="1"/>
          </p:cNvSpPr>
          <p:nvPr>
            <p:ph type="body" sz="quarter" idx="48" hasCustomPrompt="1"/>
          </p:nvPr>
        </p:nvSpPr>
        <p:spPr>
          <a:xfrm>
            <a:off x="656801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9" name="Text Placeholder 10">
            <a:extLst>
              <a:ext uri="{FF2B5EF4-FFF2-40B4-BE49-F238E27FC236}">
                <a16:creationId xmlns:a16="http://schemas.microsoft.com/office/drawing/2014/main" xmlns="" id="{E32DE8FD-6391-4094-BAEC-CC0836CC67EB}"/>
              </a:ext>
            </a:extLst>
          </p:cNvPr>
          <p:cNvSpPr>
            <a:spLocks noGrp="1"/>
          </p:cNvSpPr>
          <p:nvPr>
            <p:ph type="body" sz="quarter" idx="49" hasCustomPrompt="1"/>
          </p:nvPr>
        </p:nvSpPr>
        <p:spPr>
          <a:xfrm>
            <a:off x="704002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0" name="Text Placeholder 10">
            <a:extLst>
              <a:ext uri="{FF2B5EF4-FFF2-40B4-BE49-F238E27FC236}">
                <a16:creationId xmlns:a16="http://schemas.microsoft.com/office/drawing/2014/main" xmlns="" id="{5C53C0F3-9308-422B-BC6E-1ACA5029027A}"/>
              </a:ext>
            </a:extLst>
          </p:cNvPr>
          <p:cNvSpPr>
            <a:spLocks noGrp="1"/>
          </p:cNvSpPr>
          <p:nvPr>
            <p:ph type="body" sz="quarter" idx="50" hasCustomPrompt="1"/>
          </p:nvPr>
        </p:nvSpPr>
        <p:spPr>
          <a:xfrm>
            <a:off x="751204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1" name="Text Placeholder 10">
            <a:extLst>
              <a:ext uri="{FF2B5EF4-FFF2-40B4-BE49-F238E27FC236}">
                <a16:creationId xmlns:a16="http://schemas.microsoft.com/office/drawing/2014/main" xmlns="" id="{06DFFA03-9EA6-4F70-9519-AB1361BAF7CE}"/>
              </a:ext>
            </a:extLst>
          </p:cNvPr>
          <p:cNvSpPr>
            <a:spLocks noGrp="1"/>
          </p:cNvSpPr>
          <p:nvPr>
            <p:ph type="body" sz="quarter" idx="51" hasCustomPrompt="1"/>
          </p:nvPr>
        </p:nvSpPr>
        <p:spPr>
          <a:xfrm>
            <a:off x="798406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2" name="Text Placeholder 10">
            <a:extLst>
              <a:ext uri="{FF2B5EF4-FFF2-40B4-BE49-F238E27FC236}">
                <a16:creationId xmlns:a16="http://schemas.microsoft.com/office/drawing/2014/main" xmlns="" id="{49CD8693-3557-4241-BB88-518160D989C4}"/>
              </a:ext>
            </a:extLst>
          </p:cNvPr>
          <p:cNvSpPr>
            <a:spLocks noGrp="1"/>
          </p:cNvSpPr>
          <p:nvPr>
            <p:ph type="body" sz="quarter" idx="52" hasCustomPrompt="1"/>
          </p:nvPr>
        </p:nvSpPr>
        <p:spPr>
          <a:xfrm>
            <a:off x="8456080"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3" name="Text Placeholder 10">
            <a:extLst>
              <a:ext uri="{FF2B5EF4-FFF2-40B4-BE49-F238E27FC236}">
                <a16:creationId xmlns:a16="http://schemas.microsoft.com/office/drawing/2014/main" xmlns="" id="{4884DF69-4936-4F90-BFB8-ED04A228DA22}"/>
              </a:ext>
            </a:extLst>
          </p:cNvPr>
          <p:cNvSpPr>
            <a:spLocks noGrp="1"/>
          </p:cNvSpPr>
          <p:nvPr>
            <p:ph type="body" sz="quarter" idx="53" hasCustomPrompt="1"/>
          </p:nvPr>
        </p:nvSpPr>
        <p:spPr>
          <a:xfrm>
            <a:off x="892809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4" name="Text Placeholder 10">
            <a:extLst>
              <a:ext uri="{FF2B5EF4-FFF2-40B4-BE49-F238E27FC236}">
                <a16:creationId xmlns:a16="http://schemas.microsoft.com/office/drawing/2014/main" xmlns="" id="{00804F61-8052-4AD8-8370-ED72B261BC29}"/>
              </a:ext>
            </a:extLst>
          </p:cNvPr>
          <p:cNvSpPr>
            <a:spLocks noGrp="1"/>
          </p:cNvSpPr>
          <p:nvPr>
            <p:ph type="body" sz="quarter" idx="54" hasCustomPrompt="1"/>
          </p:nvPr>
        </p:nvSpPr>
        <p:spPr>
          <a:xfrm>
            <a:off x="10344148"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5" name="Text Placeholder 10">
            <a:extLst>
              <a:ext uri="{FF2B5EF4-FFF2-40B4-BE49-F238E27FC236}">
                <a16:creationId xmlns:a16="http://schemas.microsoft.com/office/drawing/2014/main" xmlns="" id="{313F370F-A9EC-477E-BED7-BF4E87527420}"/>
              </a:ext>
            </a:extLst>
          </p:cNvPr>
          <p:cNvSpPr>
            <a:spLocks noGrp="1"/>
          </p:cNvSpPr>
          <p:nvPr>
            <p:ph type="body" sz="quarter" idx="55" hasCustomPrompt="1"/>
          </p:nvPr>
        </p:nvSpPr>
        <p:spPr>
          <a:xfrm>
            <a:off x="9400114"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6" name="Text Placeholder 10">
            <a:extLst>
              <a:ext uri="{FF2B5EF4-FFF2-40B4-BE49-F238E27FC236}">
                <a16:creationId xmlns:a16="http://schemas.microsoft.com/office/drawing/2014/main" xmlns="" id="{9E687ADD-FE6C-441E-991F-E71EA0572C32}"/>
              </a:ext>
            </a:extLst>
          </p:cNvPr>
          <p:cNvSpPr>
            <a:spLocks noGrp="1"/>
          </p:cNvSpPr>
          <p:nvPr>
            <p:ph type="body" sz="quarter" idx="56" hasCustomPrompt="1"/>
          </p:nvPr>
        </p:nvSpPr>
        <p:spPr>
          <a:xfrm>
            <a:off x="987213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7" name="Text Placeholder 10">
            <a:extLst>
              <a:ext uri="{FF2B5EF4-FFF2-40B4-BE49-F238E27FC236}">
                <a16:creationId xmlns:a16="http://schemas.microsoft.com/office/drawing/2014/main" xmlns="" id="{5E0252B4-80AE-40E9-BA32-6EDAAC625211}"/>
              </a:ext>
            </a:extLst>
          </p:cNvPr>
          <p:cNvSpPr>
            <a:spLocks noGrp="1"/>
          </p:cNvSpPr>
          <p:nvPr>
            <p:ph type="body" sz="quarter" idx="57" hasCustomPrompt="1"/>
          </p:nvPr>
        </p:nvSpPr>
        <p:spPr>
          <a:xfrm>
            <a:off x="1081616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8" name="Text Placeholder 10">
            <a:extLst>
              <a:ext uri="{FF2B5EF4-FFF2-40B4-BE49-F238E27FC236}">
                <a16:creationId xmlns:a16="http://schemas.microsoft.com/office/drawing/2014/main" xmlns="" id="{8A807DF0-23B6-4B83-B3F6-8D0BE9A851F6}"/>
              </a:ext>
            </a:extLst>
          </p:cNvPr>
          <p:cNvSpPr>
            <a:spLocks noGrp="1"/>
          </p:cNvSpPr>
          <p:nvPr>
            <p:ph type="body" sz="quarter" idx="58" hasCustomPrompt="1"/>
          </p:nvPr>
        </p:nvSpPr>
        <p:spPr>
          <a:xfrm>
            <a:off x="1128818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9" name="Text Placeholder 3">
            <a:extLst>
              <a:ext uri="{FF2B5EF4-FFF2-40B4-BE49-F238E27FC236}">
                <a16:creationId xmlns:a16="http://schemas.microsoft.com/office/drawing/2014/main" xmlns="" id="{F3591345-36C8-481A-AD5B-5F69B03D1710}"/>
              </a:ext>
            </a:extLst>
          </p:cNvPr>
          <p:cNvSpPr>
            <a:spLocks noGrp="1"/>
          </p:cNvSpPr>
          <p:nvPr>
            <p:ph type="body" sz="quarter" idx="59" hasCustomPrompt="1"/>
          </p:nvPr>
        </p:nvSpPr>
        <p:spPr>
          <a:xfrm>
            <a:off x="5360988" y="2190750"/>
            <a:ext cx="1793875" cy="561975"/>
          </a:xfrm>
          <a:noFill/>
          <a:ln>
            <a:noFill/>
          </a:ln>
        </p:spPr>
        <p:txBody>
          <a:bodyPr tIns="36000" anchor="t"/>
          <a:lstStyle>
            <a:lvl1pPr marL="0" indent="0" algn="ctr">
              <a:buNone/>
              <a:defRPr sz="1600" b="1">
                <a:solidFill>
                  <a:schemeClr val="tx1">
                    <a:lumMod val="75000"/>
                    <a:lumOff val="25000"/>
                  </a:schemeClr>
                </a:solidFill>
              </a:defRPr>
            </a:lvl1pPr>
          </a:lstStyle>
          <a:p>
            <a:pPr lvl="0"/>
            <a:r>
              <a:rPr lang="en-US" noProof="0"/>
              <a:t>Item Title</a:t>
            </a:r>
          </a:p>
        </p:txBody>
      </p:sp>
      <p:sp>
        <p:nvSpPr>
          <p:cNvPr id="50" name="Text Placeholder 36">
            <a:extLst>
              <a:ext uri="{FF2B5EF4-FFF2-40B4-BE49-F238E27FC236}">
                <a16:creationId xmlns:a16="http://schemas.microsoft.com/office/drawing/2014/main" xmlns="" id="{954C0732-1924-4A1B-9272-95C51D0B36FE}"/>
              </a:ext>
            </a:extLst>
          </p:cNvPr>
          <p:cNvSpPr>
            <a:spLocks noGrp="1"/>
          </p:cNvSpPr>
          <p:nvPr>
            <p:ph type="body" sz="quarter" idx="60" hasCustomPrompt="1"/>
          </p:nvPr>
        </p:nvSpPr>
        <p:spPr>
          <a:xfrm>
            <a:off x="5395728" y="2531196"/>
            <a:ext cx="1724394" cy="185808"/>
          </a:xfr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pPr lvl="0"/>
            <a:r>
              <a:rPr lang="en-US" noProof="0"/>
              <a:t>Month, Year</a:t>
            </a:r>
          </a:p>
        </p:txBody>
      </p:sp>
    </p:spTree>
    <p:extLst>
      <p:ext uri="{BB962C8B-B14F-4D97-AF65-F5344CB8AC3E}">
        <p14:creationId xmlns:p14="http://schemas.microsoft.com/office/powerpoint/2010/main" val="906707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am 3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7" name="Footer Placeholder 6">
            <a:extLst>
              <a:ext uri="{FF2B5EF4-FFF2-40B4-BE49-F238E27FC236}">
                <a16:creationId xmlns:a16="http://schemas.microsoft.com/office/drawing/2014/main" xmlns=""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xmlns=""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xmlns="" id="{1F5B3657-F2AE-455A-BF81-1A0C2ACECD20}"/>
              </a:ext>
            </a:extLst>
          </p:cNvPr>
          <p:cNvSpPr>
            <a:spLocks noGrp="1"/>
          </p:cNvSpPr>
          <p:nvPr>
            <p:ph type="body" sz="quarter" idx="12" hasCustomPrompt="1"/>
          </p:nvPr>
        </p:nvSpPr>
        <p:spPr>
          <a:xfrm>
            <a:off x="2103945" y="3995705"/>
            <a:ext cx="1964171" cy="216000"/>
          </a:xfrm>
        </p:spPr>
        <p:txBody>
          <a:bodyPr/>
          <a:lstStyle>
            <a:lvl1pPr marL="0" indent="0" algn="l">
              <a:buNone/>
              <a:defRPr sz="1600"/>
            </a:lvl1pPr>
          </a:lstStyle>
          <a:p>
            <a:pPr lvl="0"/>
            <a:r>
              <a:rPr lang="en-US" noProof="0"/>
              <a:t>Title</a:t>
            </a:r>
          </a:p>
        </p:txBody>
      </p:sp>
      <p:sp>
        <p:nvSpPr>
          <p:cNvPr id="13" name="Text Placeholder 12">
            <a:extLst>
              <a:ext uri="{FF2B5EF4-FFF2-40B4-BE49-F238E27FC236}">
                <a16:creationId xmlns:a16="http://schemas.microsoft.com/office/drawing/2014/main" xmlns="" id="{6A983D98-E0AB-429A-9EC2-B50D4216D691}"/>
              </a:ext>
            </a:extLst>
          </p:cNvPr>
          <p:cNvSpPr>
            <a:spLocks noGrp="1"/>
          </p:cNvSpPr>
          <p:nvPr>
            <p:ph type="body" sz="quarter" idx="13" hasCustomPrompt="1"/>
          </p:nvPr>
        </p:nvSpPr>
        <p:spPr>
          <a:xfrm>
            <a:off x="5955887" y="3995705"/>
            <a:ext cx="1964171" cy="216000"/>
          </a:xfrm>
        </p:spPr>
        <p:txBody>
          <a:bodyPr/>
          <a:lstStyle>
            <a:lvl1pPr marL="0" indent="0" algn="l">
              <a:buNone/>
              <a:defRPr sz="1600"/>
            </a:lvl1pPr>
          </a:lstStyle>
          <a:p>
            <a:pPr lvl="0"/>
            <a:r>
              <a:rPr lang="en-US" noProof="0"/>
              <a:t>Title</a:t>
            </a:r>
          </a:p>
        </p:txBody>
      </p:sp>
      <p:sp>
        <p:nvSpPr>
          <p:cNvPr id="15" name="Text Placeholder 14">
            <a:extLst>
              <a:ext uri="{FF2B5EF4-FFF2-40B4-BE49-F238E27FC236}">
                <a16:creationId xmlns:a16="http://schemas.microsoft.com/office/drawing/2014/main" xmlns="" id="{755213BF-EF6D-45DC-A01B-DE6C2F23A6D2}"/>
              </a:ext>
            </a:extLst>
          </p:cNvPr>
          <p:cNvSpPr>
            <a:spLocks noGrp="1"/>
          </p:cNvSpPr>
          <p:nvPr>
            <p:ph type="body" sz="quarter" idx="14" hasCustomPrompt="1"/>
          </p:nvPr>
        </p:nvSpPr>
        <p:spPr>
          <a:xfrm>
            <a:off x="9807829" y="3991240"/>
            <a:ext cx="1964171" cy="216000"/>
          </a:xfrm>
        </p:spPr>
        <p:txBody>
          <a:bodyPr/>
          <a:lstStyle>
            <a:lvl1pPr marL="0" indent="0" algn="l">
              <a:buNone/>
              <a:defRPr sz="1600"/>
            </a:lvl1pPr>
          </a:lstStyle>
          <a:p>
            <a:pPr lvl="0"/>
            <a:r>
              <a:rPr lang="en-US" noProof="0"/>
              <a:t>Title</a:t>
            </a:r>
          </a:p>
        </p:txBody>
      </p:sp>
      <p:sp>
        <p:nvSpPr>
          <p:cNvPr id="10" name="Text Placeholder 9">
            <a:extLst>
              <a:ext uri="{FF2B5EF4-FFF2-40B4-BE49-F238E27FC236}">
                <a16:creationId xmlns:a16="http://schemas.microsoft.com/office/drawing/2014/main" xmlns="" id="{6D972951-9088-4993-8DED-9DA3B6B08CF2}"/>
              </a:ext>
            </a:extLst>
          </p:cNvPr>
          <p:cNvSpPr>
            <a:spLocks noGrp="1"/>
          </p:cNvSpPr>
          <p:nvPr>
            <p:ph type="body" sz="quarter" idx="17" hasCustomPrompt="1"/>
          </p:nvPr>
        </p:nvSpPr>
        <p:spPr>
          <a:xfrm>
            <a:off x="2103945" y="3424428"/>
            <a:ext cx="1964170" cy="504000"/>
          </a:xfrm>
        </p:spPr>
        <p:txBody>
          <a:bodyPr/>
          <a:lstStyle>
            <a:lvl1pPr marL="0" indent="0" algn="l">
              <a:buNone/>
              <a:defRPr b="1">
                <a:latin typeface="+mj-lt"/>
              </a:defRPr>
            </a:lvl1pPr>
          </a:lstStyle>
          <a:p>
            <a:pPr lvl="0"/>
            <a:r>
              <a:rPr lang="en-US" noProof="0"/>
              <a:t>Name</a:t>
            </a:r>
          </a:p>
        </p:txBody>
      </p:sp>
      <p:sp>
        <p:nvSpPr>
          <p:cNvPr id="12" name="Text Placeholder 11">
            <a:extLst>
              <a:ext uri="{FF2B5EF4-FFF2-40B4-BE49-F238E27FC236}">
                <a16:creationId xmlns:a16="http://schemas.microsoft.com/office/drawing/2014/main" xmlns="" id="{48424FDD-507C-4199-BFC6-8BC01D8992B6}"/>
              </a:ext>
            </a:extLst>
          </p:cNvPr>
          <p:cNvSpPr>
            <a:spLocks noGrp="1"/>
          </p:cNvSpPr>
          <p:nvPr>
            <p:ph type="body" sz="quarter" idx="18" hasCustomPrompt="1"/>
          </p:nvPr>
        </p:nvSpPr>
        <p:spPr>
          <a:xfrm>
            <a:off x="5955887" y="3424428"/>
            <a:ext cx="1964171" cy="504000"/>
          </a:xfrm>
        </p:spPr>
        <p:txBody>
          <a:bodyPr/>
          <a:lstStyle>
            <a:lvl1pPr marL="0" indent="0" algn="l">
              <a:buNone/>
              <a:defRPr b="1">
                <a:latin typeface="+mj-lt"/>
              </a:defRPr>
            </a:lvl1pPr>
          </a:lstStyle>
          <a:p>
            <a:pPr lvl="0"/>
            <a:r>
              <a:rPr lang="en-US" noProof="0"/>
              <a:t>Name</a:t>
            </a:r>
          </a:p>
        </p:txBody>
      </p:sp>
      <p:sp>
        <p:nvSpPr>
          <p:cNvPr id="16" name="Text Placeholder 15">
            <a:extLst>
              <a:ext uri="{FF2B5EF4-FFF2-40B4-BE49-F238E27FC236}">
                <a16:creationId xmlns:a16="http://schemas.microsoft.com/office/drawing/2014/main" xmlns="" id="{33DAFB20-1343-4578-8AA0-0378B674F1B1}"/>
              </a:ext>
            </a:extLst>
          </p:cNvPr>
          <p:cNvSpPr>
            <a:spLocks noGrp="1"/>
          </p:cNvSpPr>
          <p:nvPr>
            <p:ph type="body" sz="quarter" idx="19" hasCustomPrompt="1"/>
          </p:nvPr>
        </p:nvSpPr>
        <p:spPr>
          <a:xfrm>
            <a:off x="9807830" y="3424428"/>
            <a:ext cx="1964170" cy="504000"/>
          </a:xfrm>
        </p:spPr>
        <p:txBody>
          <a:bodyPr/>
          <a:lstStyle>
            <a:lvl1pPr marL="0" indent="0" algn="l">
              <a:buNone/>
              <a:defRPr b="1">
                <a:latin typeface="+mj-lt"/>
              </a:defRPr>
            </a:lvl1pPr>
          </a:lstStyle>
          <a:p>
            <a:pPr lvl="0"/>
            <a:r>
              <a:rPr lang="en-US" noProof="0"/>
              <a:t>Name</a:t>
            </a:r>
          </a:p>
        </p:txBody>
      </p:sp>
      <p:sp>
        <p:nvSpPr>
          <p:cNvPr id="24" name="Picture Placeholder 22">
            <a:extLst>
              <a:ext uri="{FF2B5EF4-FFF2-40B4-BE49-F238E27FC236}">
                <a16:creationId xmlns:a16="http://schemas.microsoft.com/office/drawing/2014/main" xmlns="" id="{806A4855-25AA-40D4-B1A4-A271486B6C9F}"/>
              </a:ext>
            </a:extLst>
          </p:cNvPr>
          <p:cNvSpPr>
            <a:spLocks noGrp="1"/>
          </p:cNvSpPr>
          <p:nvPr>
            <p:ph type="pic" sz="quarter" idx="23"/>
          </p:nvPr>
        </p:nvSpPr>
        <p:spPr>
          <a:xfrm>
            <a:off x="431800" y="2808242"/>
            <a:ext cx="1505966" cy="1505966"/>
          </a:xfrm>
          <a:prstGeom prst="ellipse">
            <a:avLst/>
          </a:prstGeom>
          <a:solidFill>
            <a:schemeClr val="bg1">
              <a:lumMod val="95000"/>
            </a:schemeClr>
          </a:solidFill>
          <a:ln w="3175">
            <a:solidFill>
              <a:schemeClr val="bg1">
                <a:lumMod val="95000"/>
              </a:schemeClr>
            </a:solidFill>
          </a:ln>
        </p:spPr>
        <p:txBody>
          <a:bodyPr anchor="ctr"/>
          <a:lstStyle>
            <a:lvl1pPr marL="0" indent="0" algn="ctr">
              <a:buNone/>
              <a:defRPr/>
            </a:lvl1pPr>
          </a:lstStyle>
          <a:p>
            <a:r>
              <a:rPr lang="en-US" noProof="0" smtClean="0"/>
              <a:t>Click icon to add picture</a:t>
            </a:r>
            <a:endParaRPr lang="en-US" noProof="0" dirty="0"/>
          </a:p>
        </p:txBody>
      </p:sp>
      <p:sp>
        <p:nvSpPr>
          <p:cNvPr id="25" name="Picture Placeholder 22">
            <a:extLst>
              <a:ext uri="{FF2B5EF4-FFF2-40B4-BE49-F238E27FC236}">
                <a16:creationId xmlns:a16="http://schemas.microsoft.com/office/drawing/2014/main" xmlns="" id="{31E10A24-B676-4117-9507-B4B0EB406F02}"/>
              </a:ext>
            </a:extLst>
          </p:cNvPr>
          <p:cNvSpPr>
            <a:spLocks noGrp="1"/>
          </p:cNvSpPr>
          <p:nvPr>
            <p:ph type="pic" sz="quarter" idx="24"/>
          </p:nvPr>
        </p:nvSpPr>
        <p:spPr>
          <a:xfrm>
            <a:off x="4283742" y="2808242"/>
            <a:ext cx="1505966" cy="1505966"/>
          </a:xfrm>
          <a:prstGeom prst="ellipse">
            <a:avLst/>
          </a:prstGeom>
          <a:solidFill>
            <a:schemeClr val="bg1">
              <a:lumMod val="95000"/>
            </a:schemeClr>
          </a:solidFill>
          <a:ln w="3175">
            <a:solidFill>
              <a:schemeClr val="bg1">
                <a:lumMod val="95000"/>
              </a:schemeClr>
            </a:solidFill>
          </a:ln>
        </p:spPr>
        <p:txBody>
          <a:bodyPr anchor="ctr"/>
          <a:lstStyle>
            <a:lvl1pPr marL="0" indent="0" algn="ctr">
              <a:buNone/>
              <a:defRPr/>
            </a:lvl1pPr>
          </a:lstStyle>
          <a:p>
            <a:r>
              <a:rPr lang="en-US" noProof="0" smtClean="0"/>
              <a:t>Click icon to add picture</a:t>
            </a:r>
            <a:endParaRPr lang="en-US" noProof="0" dirty="0"/>
          </a:p>
        </p:txBody>
      </p:sp>
      <p:sp>
        <p:nvSpPr>
          <p:cNvPr id="26" name="Picture Placeholder 22">
            <a:extLst>
              <a:ext uri="{FF2B5EF4-FFF2-40B4-BE49-F238E27FC236}">
                <a16:creationId xmlns:a16="http://schemas.microsoft.com/office/drawing/2014/main" xmlns="" id="{6549D851-9848-44AC-937A-9B1EF867E595}"/>
              </a:ext>
            </a:extLst>
          </p:cNvPr>
          <p:cNvSpPr>
            <a:spLocks noGrp="1"/>
          </p:cNvSpPr>
          <p:nvPr>
            <p:ph type="pic" sz="quarter" idx="25"/>
          </p:nvPr>
        </p:nvSpPr>
        <p:spPr>
          <a:xfrm>
            <a:off x="8135683" y="2808242"/>
            <a:ext cx="1505966" cy="1505966"/>
          </a:xfrm>
          <a:prstGeom prst="ellipse">
            <a:avLst/>
          </a:prstGeom>
          <a:solidFill>
            <a:schemeClr val="bg1">
              <a:lumMod val="95000"/>
            </a:schemeClr>
          </a:solidFill>
          <a:ln w="3175">
            <a:solidFill>
              <a:schemeClr val="bg1">
                <a:lumMod val="95000"/>
              </a:schemeClr>
            </a:solidFill>
          </a:ln>
        </p:spPr>
        <p:txBody>
          <a:bodyPr anchor="ctr"/>
          <a:lstStyle>
            <a:lvl1pPr marL="0" indent="0" algn="ctr">
              <a:buNone/>
              <a:defRPr/>
            </a:lvl1pPr>
          </a:lstStyle>
          <a:p>
            <a:r>
              <a:rPr lang="en-US" noProof="0" smtClean="0"/>
              <a:t>Click icon to add picture</a:t>
            </a:r>
            <a:endParaRPr lang="en-US" noProof="0" dirty="0"/>
          </a:p>
        </p:txBody>
      </p:sp>
      <p:sp>
        <p:nvSpPr>
          <p:cNvPr id="9" name="Text Placeholder 8">
            <a:extLst>
              <a:ext uri="{FF2B5EF4-FFF2-40B4-BE49-F238E27FC236}">
                <a16:creationId xmlns:a16="http://schemas.microsoft.com/office/drawing/2014/main" xmlns="" id="{36DD16A0-27CF-480C-8ADD-7BB99E0031A4}"/>
              </a:ext>
            </a:extLst>
          </p:cNvPr>
          <p:cNvSpPr>
            <a:spLocks noGrp="1"/>
          </p:cNvSpPr>
          <p:nvPr>
            <p:ph type="body" sz="quarter" idx="26" hasCustomPrompt="1"/>
          </p:nvPr>
        </p:nvSpPr>
        <p:spPr>
          <a:xfrm>
            <a:off x="431800" y="1080000"/>
            <a:ext cx="11339513" cy="276561"/>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 Header</a:t>
            </a:r>
          </a:p>
        </p:txBody>
      </p:sp>
      <p:sp>
        <p:nvSpPr>
          <p:cNvPr id="4" name="Text Placeholder 3">
            <a:extLst>
              <a:ext uri="{FF2B5EF4-FFF2-40B4-BE49-F238E27FC236}">
                <a16:creationId xmlns:a16="http://schemas.microsoft.com/office/drawing/2014/main" xmlns="" id="{B47CA876-2153-4136-850D-EE098BDC242E}"/>
              </a:ext>
            </a:extLst>
          </p:cNvPr>
          <p:cNvSpPr>
            <a:spLocks noGrp="1"/>
          </p:cNvSpPr>
          <p:nvPr>
            <p:ph type="body" sz="quarter" idx="27" hasCustomPrompt="1"/>
          </p:nvPr>
        </p:nvSpPr>
        <p:spPr>
          <a:xfrm>
            <a:off x="2103945" y="4311393"/>
            <a:ext cx="1964172" cy="1130300"/>
          </a:xfrm>
        </p:spPr>
        <p:txBody>
          <a:bodyPr/>
          <a:lstStyle>
            <a:lvl1pPr marL="0" indent="0">
              <a:buFont typeface="Arial" panose="020B0604020202020204" pitchFamily="34" charse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Short Bio</a:t>
            </a:r>
          </a:p>
        </p:txBody>
      </p:sp>
      <p:sp>
        <p:nvSpPr>
          <p:cNvPr id="11" name="Text Placeholder 10">
            <a:extLst>
              <a:ext uri="{FF2B5EF4-FFF2-40B4-BE49-F238E27FC236}">
                <a16:creationId xmlns:a16="http://schemas.microsoft.com/office/drawing/2014/main" xmlns="" id="{969B21C2-C689-49C2-B45F-14C5C53A587B}"/>
              </a:ext>
            </a:extLst>
          </p:cNvPr>
          <p:cNvSpPr>
            <a:spLocks noGrp="1"/>
          </p:cNvSpPr>
          <p:nvPr>
            <p:ph type="body" sz="quarter" idx="28" hasCustomPrompt="1"/>
          </p:nvPr>
        </p:nvSpPr>
        <p:spPr>
          <a:xfrm>
            <a:off x="5955887" y="4311393"/>
            <a:ext cx="1963737" cy="1130300"/>
          </a:xfrm>
        </p:spPr>
        <p:txBody>
          <a:bodyPr/>
          <a:lstStyle>
            <a:lvl1pPr marL="0" indent="0">
              <a:buNone/>
              <a:defRPr/>
            </a:lvl1pPr>
          </a:lstStyle>
          <a:p>
            <a:pPr lvl="0"/>
            <a:r>
              <a:rPr lang="en-US" noProof="0"/>
              <a:t>Short Bio</a:t>
            </a:r>
          </a:p>
        </p:txBody>
      </p:sp>
      <p:sp>
        <p:nvSpPr>
          <p:cNvPr id="17" name="Text Placeholder 16">
            <a:extLst>
              <a:ext uri="{FF2B5EF4-FFF2-40B4-BE49-F238E27FC236}">
                <a16:creationId xmlns:a16="http://schemas.microsoft.com/office/drawing/2014/main" xmlns="" id="{E33D8E11-F7FD-4AD9-BEC6-78C6500F8172}"/>
              </a:ext>
            </a:extLst>
          </p:cNvPr>
          <p:cNvSpPr>
            <a:spLocks noGrp="1"/>
          </p:cNvSpPr>
          <p:nvPr>
            <p:ph type="body" sz="quarter" idx="29" hasCustomPrompt="1"/>
          </p:nvPr>
        </p:nvSpPr>
        <p:spPr>
          <a:xfrm>
            <a:off x="9807829" y="4311393"/>
            <a:ext cx="1981200" cy="1138238"/>
          </a:xfrm>
        </p:spPr>
        <p:txBody>
          <a:bodyPr/>
          <a:lstStyle>
            <a:lvl1pPr marL="0" indent="0">
              <a:buNone/>
              <a:defRPr/>
            </a:lvl1pPr>
          </a:lstStyle>
          <a:p>
            <a:pPr lvl="0"/>
            <a:r>
              <a:rPr lang="en-US" noProof="0"/>
              <a:t>Short Bio</a:t>
            </a:r>
          </a:p>
        </p:txBody>
      </p:sp>
    </p:spTree>
    <p:extLst>
      <p:ext uri="{BB962C8B-B14F-4D97-AF65-F5344CB8AC3E}">
        <p14:creationId xmlns:p14="http://schemas.microsoft.com/office/powerpoint/2010/main" val="36241199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am 6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7" name="Footer Placeholder 6">
            <a:extLst>
              <a:ext uri="{FF2B5EF4-FFF2-40B4-BE49-F238E27FC236}">
                <a16:creationId xmlns:a16="http://schemas.microsoft.com/office/drawing/2014/main" xmlns=""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xmlns=""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xmlns="" id="{1F5B3657-F2AE-455A-BF81-1A0C2ACECD20}"/>
              </a:ext>
            </a:extLst>
          </p:cNvPr>
          <p:cNvSpPr>
            <a:spLocks noGrp="1"/>
          </p:cNvSpPr>
          <p:nvPr>
            <p:ph type="body" sz="quarter" idx="12" hasCustomPrompt="1"/>
          </p:nvPr>
        </p:nvSpPr>
        <p:spPr>
          <a:xfrm>
            <a:off x="2340113" y="4505325"/>
            <a:ext cx="1800000" cy="900000"/>
          </a:xfrm>
        </p:spPr>
        <p:txBody>
          <a:bodyPr/>
          <a:lstStyle>
            <a:lvl1pPr marL="0" indent="0" algn="ctr">
              <a:buNone/>
              <a:defRPr sz="1600"/>
            </a:lvl1pPr>
          </a:lstStyle>
          <a:p>
            <a:pPr lvl="0"/>
            <a:r>
              <a:rPr lang="en-US" noProof="0"/>
              <a:t>Title</a:t>
            </a:r>
          </a:p>
        </p:txBody>
      </p:sp>
      <p:sp>
        <p:nvSpPr>
          <p:cNvPr id="13" name="Text Placeholder 12">
            <a:extLst>
              <a:ext uri="{FF2B5EF4-FFF2-40B4-BE49-F238E27FC236}">
                <a16:creationId xmlns:a16="http://schemas.microsoft.com/office/drawing/2014/main" xmlns="" id="{6A983D98-E0AB-429A-9EC2-B50D4216D691}"/>
              </a:ext>
            </a:extLst>
          </p:cNvPr>
          <p:cNvSpPr>
            <a:spLocks noGrp="1"/>
          </p:cNvSpPr>
          <p:nvPr>
            <p:ph type="body" sz="quarter" idx="13" hasCustomPrompt="1"/>
          </p:nvPr>
        </p:nvSpPr>
        <p:spPr>
          <a:xfrm>
            <a:off x="4248426" y="4505325"/>
            <a:ext cx="1800000" cy="900000"/>
          </a:xfrm>
        </p:spPr>
        <p:txBody>
          <a:bodyPr/>
          <a:lstStyle>
            <a:lvl1pPr marL="0" indent="0" algn="ctr">
              <a:buNone/>
              <a:defRPr sz="1600"/>
            </a:lvl1pPr>
          </a:lstStyle>
          <a:p>
            <a:pPr lvl="0"/>
            <a:r>
              <a:rPr lang="en-US" noProof="0"/>
              <a:t>Title</a:t>
            </a:r>
          </a:p>
        </p:txBody>
      </p:sp>
      <p:sp>
        <p:nvSpPr>
          <p:cNvPr id="15" name="Text Placeholder 14">
            <a:extLst>
              <a:ext uri="{FF2B5EF4-FFF2-40B4-BE49-F238E27FC236}">
                <a16:creationId xmlns:a16="http://schemas.microsoft.com/office/drawing/2014/main" xmlns="" id="{755213BF-EF6D-45DC-A01B-DE6C2F23A6D2}"/>
              </a:ext>
            </a:extLst>
          </p:cNvPr>
          <p:cNvSpPr>
            <a:spLocks noGrp="1"/>
          </p:cNvSpPr>
          <p:nvPr>
            <p:ph type="body" sz="quarter" idx="14" hasCustomPrompt="1"/>
          </p:nvPr>
        </p:nvSpPr>
        <p:spPr>
          <a:xfrm>
            <a:off x="6156739" y="4505325"/>
            <a:ext cx="1800000" cy="900000"/>
          </a:xfrm>
        </p:spPr>
        <p:txBody>
          <a:bodyPr/>
          <a:lstStyle>
            <a:lvl1pPr marL="0" indent="0" algn="ctr">
              <a:buNone/>
              <a:defRPr sz="1600"/>
            </a:lvl1pPr>
          </a:lstStyle>
          <a:p>
            <a:pPr lvl="0"/>
            <a:r>
              <a:rPr lang="en-US" noProof="0"/>
              <a:t>Title</a:t>
            </a:r>
          </a:p>
        </p:txBody>
      </p:sp>
      <p:sp>
        <p:nvSpPr>
          <p:cNvPr id="17" name="Text Placeholder 16">
            <a:extLst>
              <a:ext uri="{FF2B5EF4-FFF2-40B4-BE49-F238E27FC236}">
                <a16:creationId xmlns:a16="http://schemas.microsoft.com/office/drawing/2014/main" xmlns="" id="{77D6BBBA-F4A3-45D4-91BC-A405FFDC7C3D}"/>
              </a:ext>
            </a:extLst>
          </p:cNvPr>
          <p:cNvSpPr>
            <a:spLocks noGrp="1"/>
          </p:cNvSpPr>
          <p:nvPr>
            <p:ph type="body" sz="quarter" idx="15" hasCustomPrompt="1"/>
          </p:nvPr>
        </p:nvSpPr>
        <p:spPr>
          <a:xfrm>
            <a:off x="8065052" y="4505325"/>
            <a:ext cx="1800000" cy="900000"/>
          </a:xfrm>
        </p:spPr>
        <p:txBody>
          <a:bodyPr/>
          <a:lstStyle>
            <a:lvl1pPr marL="0" indent="0" algn="ctr">
              <a:buNone/>
              <a:defRPr sz="1600"/>
            </a:lvl1pPr>
          </a:lstStyle>
          <a:p>
            <a:pPr lvl="0"/>
            <a:r>
              <a:rPr lang="en-US" noProof="0"/>
              <a:t>Title</a:t>
            </a:r>
          </a:p>
        </p:txBody>
      </p:sp>
      <p:sp>
        <p:nvSpPr>
          <p:cNvPr id="6" name="Text Placeholder 5">
            <a:extLst>
              <a:ext uri="{FF2B5EF4-FFF2-40B4-BE49-F238E27FC236}">
                <a16:creationId xmlns:a16="http://schemas.microsoft.com/office/drawing/2014/main" xmlns="" id="{EB3F7825-EB73-4976-9D8D-BAD8C8FCEA82}"/>
              </a:ext>
            </a:extLst>
          </p:cNvPr>
          <p:cNvSpPr>
            <a:spLocks noGrp="1"/>
          </p:cNvSpPr>
          <p:nvPr>
            <p:ph type="body" sz="quarter" idx="16" hasCustomPrompt="1"/>
          </p:nvPr>
        </p:nvSpPr>
        <p:spPr>
          <a:xfrm>
            <a:off x="431800" y="3926334"/>
            <a:ext cx="1800000" cy="504000"/>
          </a:xfrm>
        </p:spPr>
        <p:txBody>
          <a:bodyPr/>
          <a:lstStyle>
            <a:lvl1pPr marL="0" indent="0" algn="ctr">
              <a:buNone/>
              <a:defRPr b="1">
                <a:latin typeface="+mj-lt"/>
              </a:defRPr>
            </a:lvl1pPr>
          </a:lstStyle>
          <a:p>
            <a:pPr lvl="0"/>
            <a:r>
              <a:rPr lang="en-US" noProof="0"/>
              <a:t>Full Name</a:t>
            </a:r>
          </a:p>
        </p:txBody>
      </p:sp>
      <p:sp>
        <p:nvSpPr>
          <p:cNvPr id="10" name="Text Placeholder 9">
            <a:extLst>
              <a:ext uri="{FF2B5EF4-FFF2-40B4-BE49-F238E27FC236}">
                <a16:creationId xmlns:a16="http://schemas.microsoft.com/office/drawing/2014/main" xmlns="" id="{6D972951-9088-4993-8DED-9DA3B6B08CF2}"/>
              </a:ext>
            </a:extLst>
          </p:cNvPr>
          <p:cNvSpPr>
            <a:spLocks noGrp="1"/>
          </p:cNvSpPr>
          <p:nvPr>
            <p:ph type="body" sz="quarter" idx="17" hasCustomPrompt="1"/>
          </p:nvPr>
        </p:nvSpPr>
        <p:spPr>
          <a:xfrm>
            <a:off x="2340113" y="3926335"/>
            <a:ext cx="1800000" cy="504000"/>
          </a:xfrm>
        </p:spPr>
        <p:txBody>
          <a:bodyPr/>
          <a:lstStyle>
            <a:lvl1pPr marL="0" indent="0" algn="ctr">
              <a:buNone/>
              <a:defRPr b="1">
                <a:latin typeface="+mj-lt"/>
              </a:defRPr>
            </a:lvl1pPr>
          </a:lstStyle>
          <a:p>
            <a:pPr lvl="0"/>
            <a:r>
              <a:rPr lang="en-US" noProof="0"/>
              <a:t>Full Name</a:t>
            </a:r>
          </a:p>
        </p:txBody>
      </p:sp>
      <p:sp>
        <p:nvSpPr>
          <p:cNvPr id="12" name="Text Placeholder 11">
            <a:extLst>
              <a:ext uri="{FF2B5EF4-FFF2-40B4-BE49-F238E27FC236}">
                <a16:creationId xmlns:a16="http://schemas.microsoft.com/office/drawing/2014/main" xmlns="" id="{48424FDD-507C-4199-BFC6-8BC01D8992B6}"/>
              </a:ext>
            </a:extLst>
          </p:cNvPr>
          <p:cNvSpPr>
            <a:spLocks noGrp="1"/>
          </p:cNvSpPr>
          <p:nvPr>
            <p:ph type="body" sz="quarter" idx="18" hasCustomPrompt="1"/>
          </p:nvPr>
        </p:nvSpPr>
        <p:spPr>
          <a:xfrm>
            <a:off x="4248426" y="3926335"/>
            <a:ext cx="1800000" cy="504000"/>
          </a:xfrm>
        </p:spPr>
        <p:txBody>
          <a:bodyPr/>
          <a:lstStyle>
            <a:lvl1pPr marL="0" indent="0" algn="ctr">
              <a:buNone/>
              <a:defRPr b="1">
                <a:latin typeface="+mj-lt"/>
              </a:defRPr>
            </a:lvl1pPr>
          </a:lstStyle>
          <a:p>
            <a:pPr lvl="0"/>
            <a:r>
              <a:rPr lang="en-US" noProof="0"/>
              <a:t>Full Name</a:t>
            </a:r>
          </a:p>
        </p:txBody>
      </p:sp>
      <p:sp>
        <p:nvSpPr>
          <p:cNvPr id="16" name="Text Placeholder 15">
            <a:extLst>
              <a:ext uri="{FF2B5EF4-FFF2-40B4-BE49-F238E27FC236}">
                <a16:creationId xmlns:a16="http://schemas.microsoft.com/office/drawing/2014/main" xmlns="" id="{33DAFB20-1343-4578-8AA0-0378B674F1B1}"/>
              </a:ext>
            </a:extLst>
          </p:cNvPr>
          <p:cNvSpPr>
            <a:spLocks noGrp="1"/>
          </p:cNvSpPr>
          <p:nvPr>
            <p:ph type="body" sz="quarter" idx="19" hasCustomPrompt="1"/>
          </p:nvPr>
        </p:nvSpPr>
        <p:spPr>
          <a:xfrm>
            <a:off x="6156739" y="3926335"/>
            <a:ext cx="1800000" cy="504000"/>
          </a:xfrm>
        </p:spPr>
        <p:txBody>
          <a:bodyPr/>
          <a:lstStyle>
            <a:lvl1pPr marL="0" indent="0" algn="ctr">
              <a:buNone/>
              <a:defRPr b="1">
                <a:latin typeface="+mj-lt"/>
              </a:defRPr>
            </a:lvl1pPr>
          </a:lstStyle>
          <a:p>
            <a:pPr lvl="0"/>
            <a:r>
              <a:rPr lang="en-US" noProof="0"/>
              <a:t>Full Name</a:t>
            </a:r>
          </a:p>
        </p:txBody>
      </p:sp>
      <p:sp>
        <p:nvSpPr>
          <p:cNvPr id="19" name="Text Placeholder 18">
            <a:extLst>
              <a:ext uri="{FF2B5EF4-FFF2-40B4-BE49-F238E27FC236}">
                <a16:creationId xmlns:a16="http://schemas.microsoft.com/office/drawing/2014/main" xmlns="" id="{B01E9EA3-8BD6-4531-812C-663C75428B76}"/>
              </a:ext>
            </a:extLst>
          </p:cNvPr>
          <p:cNvSpPr>
            <a:spLocks noGrp="1"/>
          </p:cNvSpPr>
          <p:nvPr>
            <p:ph type="body" sz="quarter" idx="20" hasCustomPrompt="1"/>
          </p:nvPr>
        </p:nvSpPr>
        <p:spPr>
          <a:xfrm>
            <a:off x="8065052" y="3926335"/>
            <a:ext cx="1800000" cy="504000"/>
          </a:xfrm>
        </p:spPr>
        <p:txBody>
          <a:bodyPr/>
          <a:lstStyle>
            <a:lvl1pPr marL="0" indent="0" algn="ctr">
              <a:buNone/>
              <a:defRPr b="1">
                <a:latin typeface="+mj-lt"/>
              </a:defRPr>
            </a:lvl1pPr>
          </a:lstStyle>
          <a:p>
            <a:pPr lvl="0"/>
            <a:r>
              <a:rPr lang="en-US" noProof="0"/>
              <a:t>Full Name</a:t>
            </a:r>
          </a:p>
        </p:txBody>
      </p:sp>
      <p:sp>
        <p:nvSpPr>
          <p:cNvPr id="21" name="Text Placeholder 20">
            <a:extLst>
              <a:ext uri="{FF2B5EF4-FFF2-40B4-BE49-F238E27FC236}">
                <a16:creationId xmlns:a16="http://schemas.microsoft.com/office/drawing/2014/main" xmlns="" id="{DA4566DA-C848-4A27-BBC8-722932FFD7F6}"/>
              </a:ext>
            </a:extLst>
          </p:cNvPr>
          <p:cNvSpPr>
            <a:spLocks noGrp="1"/>
          </p:cNvSpPr>
          <p:nvPr>
            <p:ph type="body" sz="quarter" idx="21" hasCustomPrompt="1"/>
          </p:nvPr>
        </p:nvSpPr>
        <p:spPr>
          <a:xfrm>
            <a:off x="431800" y="4505325"/>
            <a:ext cx="1800000" cy="900000"/>
          </a:xfrm>
        </p:spPr>
        <p:txBody>
          <a:bodyPr/>
          <a:lstStyle>
            <a:lvl1pPr marL="0" indent="0" algn="ctr">
              <a:buNone/>
              <a:defRPr sz="1600"/>
            </a:lvl1pPr>
          </a:lstStyle>
          <a:p>
            <a:pPr lvl="0"/>
            <a:r>
              <a:rPr lang="en-US" noProof="0"/>
              <a:t>Title</a:t>
            </a:r>
          </a:p>
        </p:txBody>
      </p:sp>
      <p:sp>
        <p:nvSpPr>
          <p:cNvPr id="23" name="Picture Placeholder 22">
            <a:extLst>
              <a:ext uri="{FF2B5EF4-FFF2-40B4-BE49-F238E27FC236}">
                <a16:creationId xmlns:a16="http://schemas.microsoft.com/office/drawing/2014/main" xmlns="" id="{4089E01F-0C47-4C6A-A9A8-A1A7E470F31A}"/>
              </a:ext>
            </a:extLst>
          </p:cNvPr>
          <p:cNvSpPr>
            <a:spLocks noGrp="1"/>
          </p:cNvSpPr>
          <p:nvPr>
            <p:ph type="pic" sz="quarter" idx="22"/>
          </p:nvPr>
        </p:nvSpPr>
        <p:spPr>
          <a:xfrm>
            <a:off x="717088"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smtClean="0"/>
              <a:t>Click icon to add picture</a:t>
            </a:r>
            <a:endParaRPr lang="en-US" noProof="0" dirty="0"/>
          </a:p>
        </p:txBody>
      </p:sp>
      <p:sp>
        <p:nvSpPr>
          <p:cNvPr id="24" name="Picture Placeholder 22">
            <a:extLst>
              <a:ext uri="{FF2B5EF4-FFF2-40B4-BE49-F238E27FC236}">
                <a16:creationId xmlns:a16="http://schemas.microsoft.com/office/drawing/2014/main" xmlns="" id="{806A4855-25AA-40D4-B1A4-A271486B6C9F}"/>
              </a:ext>
            </a:extLst>
          </p:cNvPr>
          <p:cNvSpPr>
            <a:spLocks noGrp="1"/>
          </p:cNvSpPr>
          <p:nvPr>
            <p:ph type="pic" sz="quarter" idx="23"/>
          </p:nvPr>
        </p:nvSpPr>
        <p:spPr>
          <a:xfrm>
            <a:off x="2625401"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smtClean="0"/>
              <a:t>Click icon to add picture</a:t>
            </a:r>
            <a:endParaRPr lang="en-US" noProof="0" dirty="0"/>
          </a:p>
        </p:txBody>
      </p:sp>
      <p:sp>
        <p:nvSpPr>
          <p:cNvPr id="25" name="Picture Placeholder 22">
            <a:extLst>
              <a:ext uri="{FF2B5EF4-FFF2-40B4-BE49-F238E27FC236}">
                <a16:creationId xmlns:a16="http://schemas.microsoft.com/office/drawing/2014/main" xmlns="" id="{31E10A24-B676-4117-9507-B4B0EB406F02}"/>
              </a:ext>
            </a:extLst>
          </p:cNvPr>
          <p:cNvSpPr>
            <a:spLocks noGrp="1"/>
          </p:cNvSpPr>
          <p:nvPr>
            <p:ph type="pic" sz="quarter" idx="24"/>
          </p:nvPr>
        </p:nvSpPr>
        <p:spPr>
          <a:xfrm>
            <a:off x="4533714"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smtClean="0"/>
              <a:t>Click icon to add picture</a:t>
            </a:r>
            <a:endParaRPr lang="en-US" noProof="0" dirty="0"/>
          </a:p>
        </p:txBody>
      </p:sp>
      <p:sp>
        <p:nvSpPr>
          <p:cNvPr id="26" name="Picture Placeholder 22">
            <a:extLst>
              <a:ext uri="{FF2B5EF4-FFF2-40B4-BE49-F238E27FC236}">
                <a16:creationId xmlns:a16="http://schemas.microsoft.com/office/drawing/2014/main" xmlns="" id="{6549D851-9848-44AC-937A-9B1EF867E595}"/>
              </a:ext>
            </a:extLst>
          </p:cNvPr>
          <p:cNvSpPr>
            <a:spLocks noGrp="1"/>
          </p:cNvSpPr>
          <p:nvPr>
            <p:ph type="pic" sz="quarter" idx="25"/>
          </p:nvPr>
        </p:nvSpPr>
        <p:spPr>
          <a:xfrm>
            <a:off x="6442027"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smtClean="0"/>
              <a:t>Click icon to add picture</a:t>
            </a:r>
            <a:endParaRPr lang="en-US" noProof="0" dirty="0"/>
          </a:p>
        </p:txBody>
      </p:sp>
      <p:sp>
        <p:nvSpPr>
          <p:cNvPr id="27" name="Picture Placeholder 22">
            <a:extLst>
              <a:ext uri="{FF2B5EF4-FFF2-40B4-BE49-F238E27FC236}">
                <a16:creationId xmlns:a16="http://schemas.microsoft.com/office/drawing/2014/main" xmlns="" id="{B765F5D3-7CB7-4E55-8217-E9EEA9F2945A}"/>
              </a:ext>
            </a:extLst>
          </p:cNvPr>
          <p:cNvSpPr>
            <a:spLocks noGrp="1"/>
          </p:cNvSpPr>
          <p:nvPr>
            <p:ph type="pic" sz="quarter" idx="26"/>
          </p:nvPr>
        </p:nvSpPr>
        <p:spPr>
          <a:xfrm>
            <a:off x="8350340"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smtClean="0"/>
              <a:t>Click icon to add picture</a:t>
            </a:r>
            <a:endParaRPr lang="en-US" noProof="0" dirty="0"/>
          </a:p>
        </p:txBody>
      </p:sp>
      <p:sp>
        <p:nvSpPr>
          <p:cNvPr id="20" name="Picture Placeholder 22">
            <a:extLst>
              <a:ext uri="{FF2B5EF4-FFF2-40B4-BE49-F238E27FC236}">
                <a16:creationId xmlns:a16="http://schemas.microsoft.com/office/drawing/2014/main" xmlns="" id="{8CB2CA38-4C7F-4D6B-9B34-606F1A007A17}"/>
              </a:ext>
            </a:extLst>
          </p:cNvPr>
          <p:cNvSpPr>
            <a:spLocks noGrp="1"/>
          </p:cNvSpPr>
          <p:nvPr>
            <p:ph type="pic" sz="quarter" idx="27"/>
          </p:nvPr>
        </p:nvSpPr>
        <p:spPr>
          <a:xfrm>
            <a:off x="10258651" y="2160704"/>
            <a:ext cx="1229425" cy="1229425"/>
          </a:xfrm>
          <a:prstGeom prst="ellipse">
            <a:avLst/>
          </a:prstGeom>
          <a:solidFill>
            <a:schemeClr val="bg1">
              <a:lumMod val="95000"/>
            </a:schemeClr>
          </a:solidFill>
          <a:ln w="3175">
            <a:solidFill>
              <a:schemeClr val="bg1">
                <a:lumMod val="75000"/>
              </a:schemeClr>
            </a:solidFill>
          </a:ln>
        </p:spPr>
        <p:txBody>
          <a:bodyPr anchor="ctr"/>
          <a:lstStyle>
            <a:lvl1pPr marL="0" indent="0" algn="ctr">
              <a:buNone/>
              <a:defRPr/>
            </a:lvl1pPr>
          </a:lstStyle>
          <a:p>
            <a:r>
              <a:rPr lang="en-US" noProof="0" smtClean="0"/>
              <a:t>Click icon to add picture</a:t>
            </a:r>
            <a:endParaRPr lang="en-US" noProof="0" dirty="0"/>
          </a:p>
        </p:txBody>
      </p:sp>
      <p:sp>
        <p:nvSpPr>
          <p:cNvPr id="4" name="Text Placeholder 3">
            <a:extLst>
              <a:ext uri="{FF2B5EF4-FFF2-40B4-BE49-F238E27FC236}">
                <a16:creationId xmlns:a16="http://schemas.microsoft.com/office/drawing/2014/main" xmlns="" id="{F5DA42CA-D117-4AF7-9FEC-03EB2BBB7566}"/>
              </a:ext>
            </a:extLst>
          </p:cNvPr>
          <p:cNvSpPr>
            <a:spLocks noGrp="1"/>
          </p:cNvSpPr>
          <p:nvPr>
            <p:ph type="body" sz="quarter" idx="28" hasCustomPrompt="1"/>
          </p:nvPr>
        </p:nvSpPr>
        <p:spPr>
          <a:xfrm>
            <a:off x="9973363" y="3925888"/>
            <a:ext cx="1800000" cy="504825"/>
          </a:xfrm>
        </p:spPr>
        <p:txBody>
          <a:bodyPr/>
          <a:lstStyle>
            <a:lvl1pPr marL="0" indent="0" algn="ctr">
              <a:buNone/>
              <a:defRPr b="1">
                <a:latin typeface="+mj-lt"/>
              </a:defRPr>
            </a:lvl1pPr>
            <a:lvl2pPr marL="266700" indent="0" algn="ctr">
              <a:buNone/>
              <a:defRPr/>
            </a:lvl2pPr>
            <a:lvl3pPr marL="542925" indent="0" algn="ctr">
              <a:buNone/>
              <a:defRPr/>
            </a:lvl3pPr>
            <a:lvl4pPr marL="809625" indent="0" algn="ctr">
              <a:buNone/>
              <a:defRPr/>
            </a:lvl4pPr>
            <a:lvl5pPr marL="1076325" indent="0" algn="ctr">
              <a:buNone/>
              <a:defRPr/>
            </a:lvl5pPr>
          </a:lstStyle>
          <a:p>
            <a:pPr lvl="0"/>
            <a:r>
              <a:rPr lang="en-US" noProof="0"/>
              <a:t>Full Name</a:t>
            </a:r>
          </a:p>
        </p:txBody>
      </p:sp>
      <p:sp>
        <p:nvSpPr>
          <p:cNvPr id="11" name="Text Placeholder 10">
            <a:extLst>
              <a:ext uri="{FF2B5EF4-FFF2-40B4-BE49-F238E27FC236}">
                <a16:creationId xmlns:a16="http://schemas.microsoft.com/office/drawing/2014/main" xmlns="" id="{5F9CEF5A-8DCE-4156-9138-C113C0D3A79D}"/>
              </a:ext>
            </a:extLst>
          </p:cNvPr>
          <p:cNvSpPr>
            <a:spLocks noGrp="1"/>
          </p:cNvSpPr>
          <p:nvPr>
            <p:ph type="body" sz="quarter" idx="29" hasCustomPrompt="1"/>
          </p:nvPr>
        </p:nvSpPr>
        <p:spPr>
          <a:xfrm>
            <a:off x="9973363" y="4505325"/>
            <a:ext cx="1800000" cy="900113"/>
          </a:xfrm>
        </p:spPr>
        <p:txBody>
          <a:bodyPr/>
          <a:lstStyle>
            <a:lvl1pPr marL="0" indent="0" algn="ctr">
              <a:buNone/>
              <a:defRPr/>
            </a:lvl1pPr>
          </a:lstStyle>
          <a:p>
            <a:pPr lvl="0"/>
            <a:r>
              <a:rPr lang="en-US" noProof="0"/>
              <a:t>Title</a:t>
            </a:r>
          </a:p>
        </p:txBody>
      </p:sp>
    </p:spTree>
    <p:extLst>
      <p:ext uri="{BB962C8B-B14F-4D97-AF65-F5344CB8AC3E}">
        <p14:creationId xmlns:p14="http://schemas.microsoft.com/office/powerpoint/2010/main" val="15035105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xmlns=""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xmlns=""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6" name="Footer Placeholder 5">
            <a:extLst>
              <a:ext uri="{FF2B5EF4-FFF2-40B4-BE49-F238E27FC236}">
                <a16:creationId xmlns:a16="http://schemas.microsoft.com/office/drawing/2014/main" xmlns=""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xmlns=""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4" name="Freeform: Shape 13">
            <a:extLst>
              <a:ext uri="{FF2B5EF4-FFF2-40B4-BE49-F238E27FC236}">
                <a16:creationId xmlns:a16="http://schemas.microsoft.com/office/drawing/2014/main" xmlns=""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xmlns=""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xmlns=""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xmlns=""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Text Placeholder 8">
            <a:extLst>
              <a:ext uri="{FF2B5EF4-FFF2-40B4-BE49-F238E27FC236}">
                <a16:creationId xmlns:a16="http://schemas.microsoft.com/office/drawing/2014/main" xmlns="" id="{37BBBFC2-32EB-4335-9980-A7CF236703B3}"/>
              </a:ext>
            </a:extLst>
          </p:cNvPr>
          <p:cNvSpPr>
            <a:spLocks noGrp="1"/>
          </p:cNvSpPr>
          <p:nvPr>
            <p:ph type="body" sz="quarter" idx="26" hasCustomPrompt="1"/>
          </p:nvPr>
        </p:nvSpPr>
        <p:spPr>
          <a:xfrm>
            <a:off x="431800" y="1080000"/>
            <a:ext cx="11339513" cy="276561"/>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 Header</a:t>
            </a:r>
          </a:p>
        </p:txBody>
      </p:sp>
    </p:spTree>
    <p:extLst>
      <p:ext uri="{BB962C8B-B14F-4D97-AF65-F5344CB8AC3E}">
        <p14:creationId xmlns:p14="http://schemas.microsoft.com/office/powerpoint/2010/main" val="15058552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xmlns="" id="{B29137C9-7B18-454C-AB56-2B4631DFE59D}"/>
              </a:ext>
            </a:extLst>
          </p:cNvPr>
          <p:cNvSpPr/>
          <p:nvPr userDrawn="1"/>
        </p:nvSpPr>
        <p:spPr>
          <a:xfrm rot="14199158">
            <a:off x="10161654" y="-236402"/>
            <a:ext cx="1957093" cy="1399810"/>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 name="connsiteX0" fmla="*/ 0 w 3571215"/>
              <a:gd name="connsiteY0" fmla="*/ 2176150 h 2890087"/>
              <a:gd name="connsiteX1" fmla="*/ 2472666 w 3571215"/>
              <a:gd name="connsiteY1" fmla="*/ 36067 h 2890087"/>
              <a:gd name="connsiteX2" fmla="*/ 3571215 w 3571215"/>
              <a:gd name="connsiteY2" fmla="*/ 0 h 2890087"/>
              <a:gd name="connsiteX3" fmla="*/ 1392370 w 3571215"/>
              <a:gd name="connsiteY3" fmla="*/ 2792094 h 2890087"/>
              <a:gd name="connsiteX4" fmla="*/ 393183 w 3571215"/>
              <a:gd name="connsiteY4" fmla="*/ 2890087 h 2890087"/>
              <a:gd name="connsiteX5" fmla="*/ 0 w 3571215"/>
              <a:gd name="connsiteY5" fmla="*/ 2176150 h 2890087"/>
              <a:gd name="connsiteX0" fmla="*/ 0 w 3571215"/>
              <a:gd name="connsiteY0" fmla="*/ 2176150 h 2890087"/>
              <a:gd name="connsiteX1" fmla="*/ 2472666 w 3571215"/>
              <a:gd name="connsiteY1" fmla="*/ 36067 h 2890087"/>
              <a:gd name="connsiteX2" fmla="*/ 3571215 w 3571215"/>
              <a:gd name="connsiteY2" fmla="*/ 0 h 2890087"/>
              <a:gd name="connsiteX3" fmla="*/ 2626822 w 3571215"/>
              <a:gd name="connsiteY3" fmla="*/ 1399810 h 2890087"/>
              <a:gd name="connsiteX4" fmla="*/ 393183 w 3571215"/>
              <a:gd name="connsiteY4" fmla="*/ 2890087 h 2890087"/>
              <a:gd name="connsiteX5" fmla="*/ 0 w 3571215"/>
              <a:gd name="connsiteY5" fmla="*/ 2176150 h 2890087"/>
              <a:gd name="connsiteX0" fmla="*/ 0 w 3571215"/>
              <a:gd name="connsiteY0" fmla="*/ 2176150 h 2176150"/>
              <a:gd name="connsiteX1" fmla="*/ 2472666 w 3571215"/>
              <a:gd name="connsiteY1" fmla="*/ 36067 h 2176150"/>
              <a:gd name="connsiteX2" fmla="*/ 3571215 w 3571215"/>
              <a:gd name="connsiteY2" fmla="*/ 0 h 2176150"/>
              <a:gd name="connsiteX3" fmla="*/ 2626822 w 3571215"/>
              <a:gd name="connsiteY3" fmla="*/ 1399810 h 2176150"/>
              <a:gd name="connsiteX4" fmla="*/ 2309686 w 3571215"/>
              <a:gd name="connsiteY4" fmla="*/ 820126 h 2176150"/>
              <a:gd name="connsiteX5" fmla="*/ 0 w 3571215"/>
              <a:gd name="connsiteY5" fmla="*/ 2176150 h 217615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695564 w 1957093"/>
              <a:gd name="connsiteY4" fmla="*/ 820126 h 1399810"/>
              <a:gd name="connsiteX5" fmla="*/ 0 w 1957093"/>
              <a:gd name="connsiteY5" fmla="*/ 318772 h 139981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172487 w 1957093"/>
              <a:gd name="connsiteY4" fmla="*/ 1221089 h 1399810"/>
              <a:gd name="connsiteX5" fmla="*/ 0 w 1957093"/>
              <a:gd name="connsiteY5" fmla="*/ 318772 h 139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7093" h="1399810">
                <a:moveTo>
                  <a:pt x="0" y="318772"/>
                </a:moveTo>
                <a:lnTo>
                  <a:pt x="858544" y="36067"/>
                </a:lnTo>
                <a:lnTo>
                  <a:pt x="1957093" y="0"/>
                </a:lnTo>
                <a:lnTo>
                  <a:pt x="1012700" y="1399810"/>
                </a:lnTo>
                <a:lnTo>
                  <a:pt x="172487" y="1221089"/>
                </a:lnTo>
                <a:lnTo>
                  <a:pt x="0" y="31877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3">
            <a:extLst>
              <a:ext uri="{FF2B5EF4-FFF2-40B4-BE49-F238E27FC236}">
                <a16:creationId xmlns:a16="http://schemas.microsoft.com/office/drawing/2014/main" xmlns="" id="{0C7CDA8E-8D79-474E-8278-7D77C867E238}"/>
              </a:ext>
            </a:extLst>
          </p:cNvPr>
          <p:cNvSpPr/>
          <p:nvPr userDrawn="1"/>
        </p:nvSpPr>
        <p:spPr>
          <a:xfrm rot="6973557">
            <a:off x="9799840" y="198216"/>
            <a:ext cx="748251" cy="780669"/>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6" name="Footer Placeholder 5">
            <a:extLst>
              <a:ext uri="{FF2B5EF4-FFF2-40B4-BE49-F238E27FC236}">
                <a16:creationId xmlns:a16="http://schemas.microsoft.com/office/drawing/2014/main" xmlns=""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xmlns=""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4" name="Freeform: Shape 23">
            <a:extLst>
              <a:ext uri="{FF2B5EF4-FFF2-40B4-BE49-F238E27FC236}">
                <a16:creationId xmlns:a16="http://schemas.microsoft.com/office/drawing/2014/main" xmlns="" id="{4F0A2415-21FA-4B06-89CA-A379C8C2E262}"/>
              </a:ext>
            </a:extLst>
          </p:cNvPr>
          <p:cNvSpPr/>
          <p:nvPr userDrawn="1"/>
        </p:nvSpPr>
        <p:spPr>
          <a:xfrm rot="5483574">
            <a:off x="9854193" y="80859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xmlns="" id="{9AACAC53-33A6-4BBC-8C68-0C56D0B39F57}"/>
              </a:ext>
            </a:extLst>
          </p:cNvPr>
          <p:cNvSpPr/>
          <p:nvPr userDrawn="1"/>
        </p:nvSpPr>
        <p:spPr>
          <a:xfrm rot="14235708">
            <a:off x="11753205" y="112024"/>
            <a:ext cx="332291" cy="247882"/>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 name="connsiteX0" fmla="*/ 0 w 3571215"/>
              <a:gd name="connsiteY0" fmla="*/ 2176150 h 2890087"/>
              <a:gd name="connsiteX1" fmla="*/ 2472666 w 3571215"/>
              <a:gd name="connsiteY1" fmla="*/ 36067 h 2890087"/>
              <a:gd name="connsiteX2" fmla="*/ 3571215 w 3571215"/>
              <a:gd name="connsiteY2" fmla="*/ 0 h 2890087"/>
              <a:gd name="connsiteX3" fmla="*/ 1392370 w 3571215"/>
              <a:gd name="connsiteY3" fmla="*/ 2792094 h 2890087"/>
              <a:gd name="connsiteX4" fmla="*/ 393183 w 3571215"/>
              <a:gd name="connsiteY4" fmla="*/ 2890087 h 2890087"/>
              <a:gd name="connsiteX5" fmla="*/ 0 w 3571215"/>
              <a:gd name="connsiteY5" fmla="*/ 2176150 h 2890087"/>
              <a:gd name="connsiteX0" fmla="*/ 0 w 3571215"/>
              <a:gd name="connsiteY0" fmla="*/ 2176150 h 2890087"/>
              <a:gd name="connsiteX1" fmla="*/ 2472666 w 3571215"/>
              <a:gd name="connsiteY1" fmla="*/ 36067 h 2890087"/>
              <a:gd name="connsiteX2" fmla="*/ 3571215 w 3571215"/>
              <a:gd name="connsiteY2" fmla="*/ 0 h 2890087"/>
              <a:gd name="connsiteX3" fmla="*/ 2626822 w 3571215"/>
              <a:gd name="connsiteY3" fmla="*/ 1399810 h 2890087"/>
              <a:gd name="connsiteX4" fmla="*/ 393183 w 3571215"/>
              <a:gd name="connsiteY4" fmla="*/ 2890087 h 2890087"/>
              <a:gd name="connsiteX5" fmla="*/ 0 w 3571215"/>
              <a:gd name="connsiteY5" fmla="*/ 2176150 h 2890087"/>
              <a:gd name="connsiteX0" fmla="*/ 0 w 3571215"/>
              <a:gd name="connsiteY0" fmla="*/ 2176150 h 2176150"/>
              <a:gd name="connsiteX1" fmla="*/ 2472666 w 3571215"/>
              <a:gd name="connsiteY1" fmla="*/ 36067 h 2176150"/>
              <a:gd name="connsiteX2" fmla="*/ 3571215 w 3571215"/>
              <a:gd name="connsiteY2" fmla="*/ 0 h 2176150"/>
              <a:gd name="connsiteX3" fmla="*/ 2626822 w 3571215"/>
              <a:gd name="connsiteY3" fmla="*/ 1399810 h 2176150"/>
              <a:gd name="connsiteX4" fmla="*/ 2309686 w 3571215"/>
              <a:gd name="connsiteY4" fmla="*/ 820126 h 2176150"/>
              <a:gd name="connsiteX5" fmla="*/ 0 w 3571215"/>
              <a:gd name="connsiteY5" fmla="*/ 2176150 h 217615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695564 w 1957093"/>
              <a:gd name="connsiteY4" fmla="*/ 820126 h 1399810"/>
              <a:gd name="connsiteX5" fmla="*/ 0 w 1957093"/>
              <a:gd name="connsiteY5" fmla="*/ 318772 h 139981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172487 w 1957093"/>
              <a:gd name="connsiteY4" fmla="*/ 1221089 h 1399810"/>
              <a:gd name="connsiteX5" fmla="*/ 0 w 1957093"/>
              <a:gd name="connsiteY5" fmla="*/ 318772 h 1399810"/>
              <a:gd name="connsiteX0" fmla="*/ 0 w 1449157"/>
              <a:gd name="connsiteY0" fmla="*/ 282705 h 1363743"/>
              <a:gd name="connsiteX1" fmla="*/ 858544 w 1449157"/>
              <a:gd name="connsiteY1" fmla="*/ 0 h 1363743"/>
              <a:gd name="connsiteX2" fmla="*/ 1449157 w 1449157"/>
              <a:gd name="connsiteY2" fmla="*/ 715834 h 1363743"/>
              <a:gd name="connsiteX3" fmla="*/ 1012700 w 1449157"/>
              <a:gd name="connsiteY3" fmla="*/ 1363743 h 1363743"/>
              <a:gd name="connsiteX4" fmla="*/ 172487 w 1449157"/>
              <a:gd name="connsiteY4" fmla="*/ 1185022 h 1363743"/>
              <a:gd name="connsiteX5" fmla="*/ 0 w 1449157"/>
              <a:gd name="connsiteY5" fmla="*/ 282705 h 1363743"/>
              <a:gd name="connsiteX0" fmla="*/ 0 w 1449157"/>
              <a:gd name="connsiteY0" fmla="*/ 0 h 1081038"/>
              <a:gd name="connsiteX1" fmla="*/ 1449157 w 1449157"/>
              <a:gd name="connsiteY1" fmla="*/ 433129 h 1081038"/>
              <a:gd name="connsiteX2" fmla="*/ 1012700 w 1449157"/>
              <a:gd name="connsiteY2" fmla="*/ 1081038 h 1081038"/>
              <a:gd name="connsiteX3" fmla="*/ 172487 w 1449157"/>
              <a:gd name="connsiteY3" fmla="*/ 902317 h 1081038"/>
              <a:gd name="connsiteX4" fmla="*/ 0 w 1449157"/>
              <a:gd name="connsiteY4" fmla="*/ 0 h 108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9157" h="1081038">
                <a:moveTo>
                  <a:pt x="0" y="0"/>
                </a:moveTo>
                <a:lnTo>
                  <a:pt x="1449157" y="433129"/>
                </a:lnTo>
                <a:lnTo>
                  <a:pt x="1012700" y="1081038"/>
                </a:lnTo>
                <a:lnTo>
                  <a:pt x="172487" y="902317"/>
                </a:ln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ED86A7C4-9F1E-4F96-8AD9-5B75BEE364BE}"/>
              </a:ext>
            </a:extLst>
          </p:cNvPr>
          <p:cNvSpPr/>
          <p:nvPr userDrawn="1"/>
        </p:nvSpPr>
        <p:spPr>
          <a:xfrm rot="13336516">
            <a:off x="10313236" y="1084299"/>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25">
            <a:extLst>
              <a:ext uri="{FF2B5EF4-FFF2-40B4-BE49-F238E27FC236}">
                <a16:creationId xmlns:a16="http://schemas.microsoft.com/office/drawing/2014/main" xmlns="" id="{B63BFE72-A1DE-4CFE-9B52-553C99D52699}"/>
              </a:ext>
            </a:extLst>
          </p:cNvPr>
          <p:cNvSpPr/>
          <p:nvPr userDrawn="1"/>
        </p:nvSpPr>
        <p:spPr>
          <a:xfrm rot="5738060">
            <a:off x="9844293" y="1032301"/>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Freeform: Shape 29">
            <a:extLst>
              <a:ext uri="{FF2B5EF4-FFF2-40B4-BE49-F238E27FC236}">
                <a16:creationId xmlns:a16="http://schemas.microsoft.com/office/drawing/2014/main" xmlns="" id="{9C266CD9-D77B-4B4D-8673-531E2784C610}"/>
              </a:ext>
            </a:extLst>
          </p:cNvPr>
          <p:cNvSpPr/>
          <p:nvPr userDrawn="1"/>
        </p:nvSpPr>
        <p:spPr>
          <a:xfrm rot="8291645">
            <a:off x="10081798" y="798094"/>
            <a:ext cx="371360" cy="27370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989658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No Graph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6" name="Footer Placeholder 5">
            <a:extLst>
              <a:ext uri="{FF2B5EF4-FFF2-40B4-BE49-F238E27FC236}">
                <a16:creationId xmlns:a16="http://schemas.microsoft.com/office/drawing/2014/main" xmlns=""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xmlns=""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103350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bg1"/>
        </a:solidFill>
        <a:effectLst/>
      </p:bgPr>
    </p:bg>
    <p:spTree>
      <p:nvGrpSpPr>
        <p:cNvPr id="1" name=""/>
        <p:cNvGrpSpPr/>
        <p:nvPr/>
      </p:nvGrpSpPr>
      <p:grpSpPr>
        <a:xfrm>
          <a:off x="0" y="0"/>
          <a:ext cx="0" cy="0"/>
          <a:chOff x="0" y="0"/>
          <a:chExt cx="0" cy="0"/>
        </a:xfrm>
      </p:grpSpPr>
      <p:sp>
        <p:nvSpPr>
          <p:cNvPr id="32" name="Picture Placeholder 31">
            <a:extLst>
              <a:ext uri="{FF2B5EF4-FFF2-40B4-BE49-F238E27FC236}">
                <a16:creationId xmlns:a16="http://schemas.microsoft.com/office/drawing/2014/main" xmlns="" id="{6BC25646-06FC-4B3E-A74E-268EB8AEA602}"/>
              </a:ext>
            </a:extLst>
          </p:cNvPr>
          <p:cNvSpPr>
            <a:spLocks noGrp="1"/>
          </p:cNvSpPr>
          <p:nvPr>
            <p:ph type="pic" sz="quarter" idx="12" hasCustomPrompt="1"/>
          </p:nvPr>
        </p:nvSpPr>
        <p:spPr>
          <a:xfrm>
            <a:off x="86715" y="86714"/>
            <a:ext cx="12018572" cy="6684572"/>
          </a:xfrm>
          <a:solidFill>
            <a:schemeClr val="bg1">
              <a:lumMod val="85000"/>
            </a:schemeClr>
          </a:solidFill>
        </p:spPr>
        <p:txBody>
          <a:bodyPr lIns="360000" tIns="360000"/>
          <a:lstStyle>
            <a:lvl1pPr marL="0" indent="0">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sp>
        <p:nvSpPr>
          <p:cNvPr id="2" name="Title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2494607" y="2237328"/>
            <a:ext cx="7202786" cy="1449788"/>
          </a:xfrm>
          <a:solidFill>
            <a:schemeClr val="tx1">
              <a:alpha val="80000"/>
            </a:schemeClr>
          </a:solidFill>
        </p:spPr>
        <p:txBody>
          <a:bodyPr lIns="288000" rIns="2160000" bIns="144000" anchor="b" anchorCtr="0"/>
          <a:lstStyle>
            <a:lvl1pPr algn="r">
              <a:defRPr sz="6600" spc="-150">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2494607" y="3684672"/>
            <a:ext cx="5282503" cy="1604172"/>
          </a:xfrm>
          <a:solidFill>
            <a:schemeClr val="tx1">
              <a:alpha val="90000"/>
            </a:schemeClr>
          </a:solidFill>
        </p:spPr>
        <p:txBody>
          <a:bodyPr lIns="216000" tIns="144000" rIns="576000"/>
          <a:lstStyle>
            <a:lvl1pPr marL="0" indent="0" algn="r">
              <a:buNone/>
              <a:defRPr sz="21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cxnSp>
        <p:nvCxnSpPr>
          <p:cNvPr id="5" name="Straight Connector 4">
            <a:extLst>
              <a:ext uri="{FF2B5EF4-FFF2-40B4-BE49-F238E27FC236}">
                <a16:creationId xmlns:a16="http://schemas.microsoft.com/office/drawing/2014/main" xmlns="" id="{9688AEDF-1396-4322-8818-9D1C7976FCDF}"/>
              </a:ext>
            </a:extLst>
          </p:cNvPr>
          <p:cNvCxnSpPr>
            <a:cxnSpLocks/>
          </p:cNvCxnSpPr>
          <p:nvPr userDrawn="1"/>
        </p:nvCxnSpPr>
        <p:spPr>
          <a:xfrm>
            <a:off x="7777113" y="2412127"/>
            <a:ext cx="0" cy="110019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 Placeholder 5">
            <a:extLst>
              <a:ext uri="{FF2B5EF4-FFF2-40B4-BE49-F238E27FC236}">
                <a16:creationId xmlns:a16="http://schemas.microsoft.com/office/drawing/2014/main" xmlns="" id="{BC122267-81F5-4D7C-8854-830FD491A4E9}"/>
              </a:ext>
            </a:extLst>
          </p:cNvPr>
          <p:cNvSpPr>
            <a:spLocks noGrp="1"/>
          </p:cNvSpPr>
          <p:nvPr>
            <p:ph type="body" sz="quarter" idx="13" hasCustomPrompt="1"/>
          </p:nvPr>
        </p:nvSpPr>
        <p:spPr>
          <a:xfrm>
            <a:off x="2667000" y="4142258"/>
            <a:ext cx="4508500" cy="277342"/>
          </a:xfrm>
        </p:spPr>
        <p:txBody>
          <a:bodyPr anchor="ctr"/>
          <a:lstStyle>
            <a:lvl1pPr marL="0" indent="0" algn="r">
              <a:lnSpc>
                <a:spcPct val="100000"/>
              </a:lnSpc>
              <a:buNone/>
              <a:defRPr sz="1600">
                <a:solidFill>
                  <a:schemeClr val="bg1"/>
                </a:solidFill>
              </a:defRPr>
            </a:lvl1pPr>
            <a:lvl2pPr marL="266700" indent="0" algn="r">
              <a:buNone/>
              <a:defRPr>
                <a:solidFill>
                  <a:schemeClr val="bg1"/>
                </a:solidFill>
              </a:defRPr>
            </a:lvl2pPr>
            <a:lvl3pPr marL="542925" indent="0" algn="r">
              <a:buNone/>
              <a:defRPr>
                <a:solidFill>
                  <a:schemeClr val="bg1"/>
                </a:solidFill>
              </a:defRPr>
            </a:lvl3pPr>
            <a:lvl4pPr marL="809625" indent="0" algn="r">
              <a:buNone/>
              <a:defRPr>
                <a:solidFill>
                  <a:schemeClr val="bg1"/>
                </a:solidFill>
              </a:defRPr>
            </a:lvl4pPr>
            <a:lvl5pPr marL="1076325" indent="0" algn="r">
              <a:buNone/>
              <a:defRPr>
                <a:solidFill>
                  <a:schemeClr val="bg1"/>
                </a:solidFill>
              </a:defRPr>
            </a:lvl5pPr>
          </a:lstStyle>
          <a:p>
            <a:pPr lvl="0"/>
            <a:r>
              <a:rPr lang="en-US" noProof="0"/>
              <a:t>Contact Number</a:t>
            </a:r>
          </a:p>
        </p:txBody>
      </p:sp>
      <p:sp>
        <p:nvSpPr>
          <p:cNvPr id="9" name="Text Placeholder 5">
            <a:extLst>
              <a:ext uri="{FF2B5EF4-FFF2-40B4-BE49-F238E27FC236}">
                <a16:creationId xmlns:a16="http://schemas.microsoft.com/office/drawing/2014/main" xmlns="" id="{D1624B9A-AB57-40B6-89A6-D34ED60BBF00}"/>
              </a:ext>
            </a:extLst>
          </p:cNvPr>
          <p:cNvSpPr>
            <a:spLocks noGrp="1"/>
          </p:cNvSpPr>
          <p:nvPr>
            <p:ph type="body" sz="quarter" idx="14" hasCustomPrompt="1"/>
          </p:nvPr>
        </p:nvSpPr>
        <p:spPr>
          <a:xfrm>
            <a:off x="2667000" y="4448040"/>
            <a:ext cx="4508500" cy="277342"/>
          </a:xfrm>
        </p:spPr>
        <p:txBody>
          <a:bodyPr anchor="ctr"/>
          <a:lstStyle>
            <a:lvl1pPr marL="0" indent="0" algn="r">
              <a:lnSpc>
                <a:spcPct val="100000"/>
              </a:lnSpc>
              <a:buNone/>
              <a:defRPr sz="1600">
                <a:solidFill>
                  <a:schemeClr val="bg1"/>
                </a:solidFill>
              </a:defRPr>
            </a:lvl1pPr>
            <a:lvl2pPr marL="266700" indent="0" algn="r">
              <a:buNone/>
              <a:defRPr>
                <a:solidFill>
                  <a:schemeClr val="bg1"/>
                </a:solidFill>
              </a:defRPr>
            </a:lvl2pPr>
            <a:lvl3pPr marL="542925" indent="0" algn="r">
              <a:buNone/>
              <a:defRPr>
                <a:solidFill>
                  <a:schemeClr val="bg1"/>
                </a:solidFill>
              </a:defRPr>
            </a:lvl3pPr>
            <a:lvl4pPr marL="809625" indent="0" algn="r">
              <a:buNone/>
              <a:defRPr>
                <a:solidFill>
                  <a:schemeClr val="bg1"/>
                </a:solidFill>
              </a:defRPr>
            </a:lvl4pPr>
            <a:lvl5pPr marL="1076325" indent="0" algn="r">
              <a:buNone/>
              <a:defRPr>
                <a:solidFill>
                  <a:schemeClr val="bg1"/>
                </a:solidFill>
              </a:defRPr>
            </a:lvl5pPr>
          </a:lstStyle>
          <a:p>
            <a:pPr lvl="0"/>
            <a:r>
              <a:rPr lang="en-US" noProof="0"/>
              <a:t>Email or Social Media Handle</a:t>
            </a:r>
          </a:p>
        </p:txBody>
      </p:sp>
      <p:sp>
        <p:nvSpPr>
          <p:cNvPr id="8" name="Picture Placeholder 5">
            <a:extLst>
              <a:ext uri="{FF2B5EF4-FFF2-40B4-BE49-F238E27FC236}">
                <a16:creationId xmlns:a16="http://schemas.microsoft.com/office/drawing/2014/main" xmlns="" id="{61EA5FFD-797F-43FF-B13A-5DA8C820EE22}"/>
              </a:ext>
            </a:extLst>
          </p:cNvPr>
          <p:cNvSpPr>
            <a:spLocks noGrp="1"/>
          </p:cNvSpPr>
          <p:nvPr>
            <p:ph type="pic" sz="quarter" idx="15" hasCustomPrompt="1"/>
          </p:nvPr>
        </p:nvSpPr>
        <p:spPr>
          <a:xfrm>
            <a:off x="8065008" y="2587752"/>
            <a:ext cx="1344168" cy="704088"/>
          </a:xfrm>
        </p:spPr>
        <p:txBody>
          <a:bodyPr/>
          <a:lstStyle>
            <a:lvl1pPr marL="0" indent="0">
              <a:buNone/>
              <a:defRPr>
                <a:solidFill>
                  <a:schemeClr val="bg1"/>
                </a:solidFill>
              </a:defRPr>
            </a:lvl1pPr>
          </a:lstStyle>
          <a:p>
            <a:r>
              <a:rPr lang="en-US" noProof="0" dirty="0"/>
              <a:t>Logo</a:t>
            </a:r>
          </a:p>
        </p:txBody>
      </p:sp>
      <p:sp>
        <p:nvSpPr>
          <p:cNvPr id="10" name="Text Placeholder 5">
            <a:extLst>
              <a:ext uri="{FF2B5EF4-FFF2-40B4-BE49-F238E27FC236}">
                <a16:creationId xmlns:a16="http://schemas.microsoft.com/office/drawing/2014/main" xmlns="" id="{7436EF9B-F86C-114A-BB87-C439E5F12997}"/>
              </a:ext>
            </a:extLst>
          </p:cNvPr>
          <p:cNvSpPr>
            <a:spLocks noGrp="1"/>
          </p:cNvSpPr>
          <p:nvPr>
            <p:ph type="body" sz="quarter" idx="16" hasCustomPrompt="1"/>
          </p:nvPr>
        </p:nvSpPr>
        <p:spPr>
          <a:xfrm>
            <a:off x="2667000" y="4753821"/>
            <a:ext cx="4508500" cy="277342"/>
          </a:xfrm>
        </p:spPr>
        <p:txBody>
          <a:bodyPr anchor="ctr"/>
          <a:lstStyle>
            <a:lvl1pPr marL="0" indent="0" algn="r">
              <a:lnSpc>
                <a:spcPct val="100000"/>
              </a:lnSpc>
              <a:buNone/>
              <a:defRPr sz="1600">
                <a:solidFill>
                  <a:schemeClr val="bg1"/>
                </a:solidFill>
              </a:defRPr>
            </a:lvl1pPr>
            <a:lvl2pPr marL="266700" indent="0" algn="r">
              <a:buNone/>
              <a:defRPr>
                <a:solidFill>
                  <a:schemeClr val="bg1"/>
                </a:solidFill>
              </a:defRPr>
            </a:lvl2pPr>
            <a:lvl3pPr marL="542925" indent="0" algn="r">
              <a:buNone/>
              <a:defRPr>
                <a:solidFill>
                  <a:schemeClr val="bg1"/>
                </a:solidFill>
              </a:defRPr>
            </a:lvl3pPr>
            <a:lvl4pPr marL="809625" indent="0" algn="r">
              <a:buNone/>
              <a:defRPr>
                <a:solidFill>
                  <a:schemeClr val="bg1"/>
                </a:solidFill>
              </a:defRPr>
            </a:lvl4pPr>
            <a:lvl5pPr marL="1076325" indent="0" algn="r">
              <a:buNone/>
              <a:defRPr>
                <a:solidFill>
                  <a:schemeClr val="bg1"/>
                </a:solidFill>
              </a:defRPr>
            </a:lvl5pPr>
          </a:lstStyle>
          <a:p>
            <a:pPr lvl="0"/>
            <a:r>
              <a:rPr lang="en-US" noProof="0"/>
              <a:t>Website Address</a:t>
            </a:r>
          </a:p>
        </p:txBody>
      </p:sp>
    </p:spTree>
    <p:extLst>
      <p:ext uri="{BB962C8B-B14F-4D97-AF65-F5344CB8AC3E}">
        <p14:creationId xmlns:p14="http://schemas.microsoft.com/office/powerpoint/2010/main" val="34759506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0" y="1768422"/>
            <a:ext cx="6840000" cy="2387600"/>
          </a:xfrm>
          <a:solidFill>
            <a:schemeClr val="tx1">
              <a:alpha val="80000"/>
            </a:schemeClr>
          </a:solidFill>
        </p:spPr>
        <p:txBody>
          <a:bodyPr lIns="432000" rIns="432000" bIns="144000" anchor="b"/>
          <a:lstStyle>
            <a:lvl1pPr algn="l">
              <a:defRPr sz="4200" spc="-150">
                <a:solidFill>
                  <a:schemeClr val="bg1"/>
                </a:solidFill>
              </a:defRPr>
            </a:lvl1pPr>
          </a:lstStyle>
          <a:p>
            <a:r>
              <a:rPr lang="en-US" noProof="0"/>
              <a:t>Click to edit Master </a:t>
            </a:r>
            <a:br>
              <a:rPr lang="en-US" noProof="0"/>
            </a:br>
            <a:r>
              <a:rPr lang="en-US" noProof="0"/>
              <a:t>title style</a:t>
            </a:r>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0" y="4153578"/>
            <a:ext cx="6840000" cy="936000"/>
          </a:xfrm>
          <a:solidFill>
            <a:schemeClr val="tx1">
              <a:alpha val="90000"/>
            </a:schemeClr>
          </a:solidFill>
        </p:spPr>
        <p:txBody>
          <a:bodyPr lIns="432000" tIns="144000"/>
          <a:lstStyle>
            <a:lvl1pPr marL="0" indent="0" algn="l">
              <a:buNone/>
              <a:defRPr sz="21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5" name="Freeform: Shape 4">
            <a:extLst>
              <a:ext uri="{FF2B5EF4-FFF2-40B4-BE49-F238E27FC236}">
                <a16:creationId xmlns:a16="http://schemas.microsoft.com/office/drawing/2014/main" xmlns="" id="{13A733F0-30A3-4125-9B9B-2A07E1461F1B}"/>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reeform: Shape 5">
            <a:extLst>
              <a:ext uri="{FF2B5EF4-FFF2-40B4-BE49-F238E27FC236}">
                <a16:creationId xmlns:a16="http://schemas.microsoft.com/office/drawing/2014/main" xmlns="" id="{9E236A80-227E-4FE4-AA47-7802636969A0}"/>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6">
            <a:extLst>
              <a:ext uri="{FF2B5EF4-FFF2-40B4-BE49-F238E27FC236}">
                <a16:creationId xmlns:a16="http://schemas.microsoft.com/office/drawing/2014/main" xmlns="" id="{AAF58058-47D7-451D-B2D5-713873CFA06B}"/>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E6D9AC51-13A8-43F2-B0AE-A475CD84575E}"/>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xmlns="" id="{CBA8CC4C-FA3C-45FB-A5CE-C0F41063A4AA}"/>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320D0EA4-6C0E-4F3B-B209-84132CF9DCEE}"/>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xmlns="" id="{B2637900-ABE5-44BB-8955-B59B20FACF68}"/>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xmlns="" id="{8878CEF9-0D4E-43CF-A1AC-B8A752A7EDD3}"/>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5157165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Half Image">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474E1F0E-A827-4F38-BAAB-5D5831E0813A}"/>
              </a:ext>
            </a:extLst>
          </p:cNvPr>
          <p:cNvSpPr/>
          <p:nvPr userDrawn="1"/>
        </p:nvSpPr>
        <p:spPr>
          <a:xfrm>
            <a:off x="0" y="6771286"/>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xmlns="" id="{1B7D9229-CE8B-44FD-B1E6-2FE619F40B4F}"/>
              </a:ext>
            </a:extLst>
          </p:cNvPr>
          <p:cNvSpPr/>
          <p:nvPr userDrawn="1"/>
        </p:nvSpPr>
        <p:spPr>
          <a:xfrm>
            <a:off x="0" y="0"/>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xmlns="" id="{4683AF15-88E9-4D75-9D5E-7E4924887E91}"/>
              </a:ext>
            </a:extLst>
          </p:cNvPr>
          <p:cNvSpPr/>
          <p:nvPr userDrawn="1"/>
        </p:nvSpPr>
        <p:spPr>
          <a:xfrm rot="5400000">
            <a:off x="-3385643" y="3385642"/>
            <a:ext cx="6858001"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xmlns="" id="{D3B18E46-480F-48E8-9675-259D3D06A00D}"/>
              </a:ext>
            </a:extLst>
          </p:cNvPr>
          <p:cNvSpPr/>
          <p:nvPr userDrawn="1"/>
        </p:nvSpPr>
        <p:spPr>
          <a:xfrm rot="5400000">
            <a:off x="8719643" y="3385643"/>
            <a:ext cx="6858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Picture Placeholder 31">
            <a:extLst>
              <a:ext uri="{FF2B5EF4-FFF2-40B4-BE49-F238E27FC236}">
                <a16:creationId xmlns:a16="http://schemas.microsoft.com/office/drawing/2014/main" xmlns="" id="{6BC25646-06FC-4B3E-A74E-268EB8AEA602}"/>
              </a:ext>
            </a:extLst>
          </p:cNvPr>
          <p:cNvSpPr>
            <a:spLocks noGrp="1"/>
          </p:cNvSpPr>
          <p:nvPr>
            <p:ph type="pic" sz="quarter" idx="12" hasCustomPrompt="1"/>
          </p:nvPr>
        </p:nvSpPr>
        <p:spPr>
          <a:xfrm>
            <a:off x="86714" y="86714"/>
            <a:ext cx="6009285" cy="6684572"/>
          </a:xfrm>
          <a:solidFill>
            <a:schemeClr val="bg1">
              <a:lumMod val="85000"/>
            </a:schemeClr>
          </a:solidFill>
        </p:spPr>
        <p:txBody>
          <a:bodyPr lIns="0" tIns="0" anchor="ctr"/>
          <a:lstStyle>
            <a:lvl1pPr marL="0" indent="0" algn="ctr">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sp>
        <p:nvSpPr>
          <p:cNvPr id="2" name="Title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6095999" y="86714"/>
            <a:ext cx="6009287" cy="4068402"/>
          </a:xfrm>
          <a:solidFill>
            <a:schemeClr val="tx1">
              <a:alpha val="80000"/>
            </a:schemeClr>
          </a:solidFill>
        </p:spPr>
        <p:txBody>
          <a:bodyPr lIns="288000" rIns="432000" bIns="144000" anchor="b"/>
          <a:lstStyle>
            <a:lvl1pPr algn="r">
              <a:defRPr sz="4200" spc="-150">
                <a:solidFill>
                  <a:schemeClr val="bg1"/>
                </a:solidFill>
              </a:defRPr>
            </a:lvl1pPr>
          </a:lstStyle>
          <a:p>
            <a:r>
              <a:rPr lang="en-US" noProof="0"/>
              <a:t>Click to edit </a:t>
            </a:r>
            <a:br>
              <a:rPr lang="en-US" noProof="0"/>
            </a:br>
            <a:r>
              <a:rPr lang="en-US" noProof="0"/>
              <a:t>Master title style</a:t>
            </a:r>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6095999" y="4152672"/>
            <a:ext cx="6009287" cy="1818422"/>
          </a:xfrm>
          <a:solidFill>
            <a:schemeClr val="bg1">
              <a:lumMod val="95000"/>
              <a:alpha val="80000"/>
            </a:schemeClr>
          </a:solidFill>
        </p:spPr>
        <p:txBody>
          <a:bodyPr lIns="288000" tIns="144000" rIns="432000"/>
          <a:lstStyle>
            <a:lvl1pPr marL="0" indent="0" algn="r">
              <a:buNone/>
              <a:defRPr sz="21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5" name="Slide Number Placeholder 4">
            <a:extLst>
              <a:ext uri="{FF2B5EF4-FFF2-40B4-BE49-F238E27FC236}">
                <a16:creationId xmlns:a16="http://schemas.microsoft.com/office/drawing/2014/main" xmlns="" id="{B9994FE7-F6B5-D34D-B846-52B81F6F601D}"/>
              </a:ext>
            </a:extLst>
          </p:cNvPr>
          <p:cNvSpPr>
            <a:spLocks noGrp="1"/>
          </p:cNvSpPr>
          <p:nvPr>
            <p:ph type="sldNum" sz="quarter" idx="14"/>
          </p:nvPr>
        </p:nvSpPr>
        <p:spPr/>
        <p:txBody>
          <a:bodyPr/>
          <a:lstStyle/>
          <a:p>
            <a:fld id="{19B51A1E-902D-48AF-9020-955120F399B6}" type="slidenum">
              <a:rPr lang="en-US" noProof="0" smtClean="0"/>
              <a:pPr/>
              <a:t>‹#›</a:t>
            </a:fld>
            <a:endParaRPr lang="en-US" noProof="0" dirty="0"/>
          </a:p>
        </p:txBody>
      </p:sp>
      <p:sp>
        <p:nvSpPr>
          <p:cNvPr id="6" name="TextBox 5">
            <a:extLst>
              <a:ext uri="{FF2B5EF4-FFF2-40B4-BE49-F238E27FC236}">
                <a16:creationId xmlns:a16="http://schemas.microsoft.com/office/drawing/2014/main" xmlns="" id="{6989E631-FFE0-4842-9C8D-2977AD46DA07}"/>
              </a:ext>
            </a:extLst>
          </p:cNvPr>
          <p:cNvSpPr txBox="1"/>
          <p:nvPr userDrawn="1"/>
        </p:nvSpPr>
        <p:spPr>
          <a:xfrm>
            <a:off x="5861957" y="6613071"/>
            <a:ext cx="0" cy="0"/>
          </a:xfrm>
          <a:prstGeom prst="rect">
            <a:avLst/>
          </a:prstGeom>
          <a:noFill/>
        </p:spPr>
        <p:txBody>
          <a:bodyPr wrap="none" lIns="0" tIns="0" rIns="0" bIns="0" rtlCol="0">
            <a:noAutofit/>
          </a:bodyPr>
          <a:lstStyle/>
          <a:p>
            <a:pPr algn="l"/>
            <a:endParaRPr lang="en-US" sz="1200" noProof="0" dirty="0">
              <a:solidFill>
                <a:schemeClr val="tx1">
                  <a:lumMod val="75000"/>
                  <a:lumOff val="25000"/>
                </a:schemeClr>
              </a:solidFill>
              <a:latin typeface="+mn-lt"/>
            </a:endParaRPr>
          </a:p>
        </p:txBody>
      </p:sp>
    </p:spTree>
    <p:extLst>
      <p:ext uri="{BB962C8B-B14F-4D97-AF65-F5344CB8AC3E}">
        <p14:creationId xmlns:p14="http://schemas.microsoft.com/office/powerpoint/2010/main" val="9047435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474E1F0E-A827-4F38-BAAB-5D5831E0813A}"/>
              </a:ext>
            </a:extLst>
          </p:cNvPr>
          <p:cNvSpPr/>
          <p:nvPr userDrawn="1"/>
        </p:nvSpPr>
        <p:spPr>
          <a:xfrm>
            <a:off x="0" y="6771286"/>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xmlns="" id="{1B7D9229-CE8B-44FD-B1E6-2FE619F40B4F}"/>
              </a:ext>
            </a:extLst>
          </p:cNvPr>
          <p:cNvSpPr/>
          <p:nvPr userDrawn="1"/>
        </p:nvSpPr>
        <p:spPr>
          <a:xfrm>
            <a:off x="0" y="0"/>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xmlns="" id="{4683AF15-88E9-4D75-9D5E-7E4924887E91}"/>
              </a:ext>
            </a:extLst>
          </p:cNvPr>
          <p:cNvSpPr/>
          <p:nvPr userDrawn="1"/>
        </p:nvSpPr>
        <p:spPr>
          <a:xfrm rot="5400000">
            <a:off x="-3385643" y="3385642"/>
            <a:ext cx="6858001"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xmlns="" id="{D3B18E46-480F-48E8-9675-259D3D06A00D}"/>
              </a:ext>
            </a:extLst>
          </p:cNvPr>
          <p:cNvSpPr/>
          <p:nvPr userDrawn="1"/>
        </p:nvSpPr>
        <p:spPr>
          <a:xfrm rot="5400000">
            <a:off x="8719643" y="3385643"/>
            <a:ext cx="6858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6095999" y="86714"/>
            <a:ext cx="6009287" cy="4068402"/>
          </a:xfrm>
          <a:solidFill>
            <a:schemeClr val="tx1">
              <a:alpha val="80000"/>
            </a:schemeClr>
          </a:solidFill>
        </p:spPr>
        <p:txBody>
          <a:bodyPr lIns="288000" rIns="432000" bIns="144000" anchor="b"/>
          <a:lstStyle>
            <a:lvl1pPr algn="r">
              <a:defRPr sz="4200" spc="-150">
                <a:solidFill>
                  <a:schemeClr val="bg1"/>
                </a:solidFill>
              </a:defRPr>
            </a:lvl1pPr>
          </a:lstStyle>
          <a:p>
            <a:r>
              <a:rPr lang="en-US" noProof="0"/>
              <a:t>Click to edit </a:t>
            </a:r>
            <a:br>
              <a:rPr lang="en-US" noProof="0"/>
            </a:br>
            <a:r>
              <a:rPr lang="en-US" noProof="0"/>
              <a:t>Master title style</a:t>
            </a:r>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6095999" y="4152672"/>
            <a:ext cx="6009287" cy="1818422"/>
          </a:xfrm>
          <a:solidFill>
            <a:schemeClr val="bg1">
              <a:lumMod val="95000"/>
              <a:alpha val="80000"/>
            </a:schemeClr>
          </a:solidFill>
        </p:spPr>
        <p:txBody>
          <a:bodyPr lIns="288000" tIns="144000" rIns="432000"/>
          <a:lstStyle>
            <a:lvl1pPr marL="0" indent="0" algn="r">
              <a:buNone/>
              <a:defRPr sz="21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5" name="Slide Number Placeholder 4">
            <a:extLst>
              <a:ext uri="{FF2B5EF4-FFF2-40B4-BE49-F238E27FC236}">
                <a16:creationId xmlns:a16="http://schemas.microsoft.com/office/drawing/2014/main" xmlns="" id="{B9994FE7-F6B5-D34D-B846-52B81F6F601D}"/>
              </a:ext>
            </a:extLst>
          </p:cNvPr>
          <p:cNvSpPr>
            <a:spLocks noGrp="1"/>
          </p:cNvSpPr>
          <p:nvPr>
            <p:ph type="sldNum" sz="quarter" idx="14"/>
          </p:nvPr>
        </p:nvSpPr>
        <p:spPr/>
        <p:txBody>
          <a:bodyPr/>
          <a:lstStyle/>
          <a:p>
            <a:fld id="{19B51A1E-902D-48AF-9020-955120F399B6}" type="slidenum">
              <a:rPr lang="en-US" noProof="0" smtClean="0"/>
              <a:pPr/>
              <a:t>‹#›</a:t>
            </a:fld>
            <a:endParaRPr lang="en-US" noProof="0" dirty="0"/>
          </a:p>
        </p:txBody>
      </p:sp>
      <p:sp>
        <p:nvSpPr>
          <p:cNvPr id="6" name="TextBox 5">
            <a:extLst>
              <a:ext uri="{FF2B5EF4-FFF2-40B4-BE49-F238E27FC236}">
                <a16:creationId xmlns:a16="http://schemas.microsoft.com/office/drawing/2014/main" xmlns="" id="{6989E631-FFE0-4842-9C8D-2977AD46DA07}"/>
              </a:ext>
            </a:extLst>
          </p:cNvPr>
          <p:cNvSpPr txBox="1"/>
          <p:nvPr userDrawn="1"/>
        </p:nvSpPr>
        <p:spPr>
          <a:xfrm>
            <a:off x="5861957" y="6613071"/>
            <a:ext cx="0" cy="0"/>
          </a:xfrm>
          <a:prstGeom prst="rect">
            <a:avLst/>
          </a:prstGeom>
          <a:noFill/>
        </p:spPr>
        <p:txBody>
          <a:bodyPr wrap="none" lIns="0" tIns="0" rIns="0" bIns="0" rtlCol="0">
            <a:noAutofit/>
          </a:bodyPr>
          <a:lstStyle/>
          <a:p>
            <a:pPr algn="l"/>
            <a:endParaRPr lang="en-US" sz="1200" noProof="0" dirty="0">
              <a:solidFill>
                <a:schemeClr val="tx1">
                  <a:lumMod val="75000"/>
                  <a:lumOff val="25000"/>
                </a:schemeClr>
              </a:solidFill>
              <a:latin typeface="+mn-lt"/>
            </a:endParaRPr>
          </a:p>
        </p:txBody>
      </p:sp>
      <p:sp>
        <p:nvSpPr>
          <p:cNvPr id="13" name="Freeform: Shape 12">
            <a:extLst>
              <a:ext uri="{FF2B5EF4-FFF2-40B4-BE49-F238E27FC236}">
                <a16:creationId xmlns:a16="http://schemas.microsoft.com/office/drawing/2014/main" xmlns="" id="{20052C3A-3942-4B16-A466-441F8E3C2260}"/>
              </a:ext>
            </a:extLst>
          </p:cNvPr>
          <p:cNvSpPr/>
          <p:nvPr userDrawn="1"/>
        </p:nvSpPr>
        <p:spPr>
          <a:xfrm>
            <a:off x="0" y="2539992"/>
            <a:ext cx="5373076" cy="4318008"/>
          </a:xfrm>
          <a:custGeom>
            <a:avLst/>
            <a:gdLst>
              <a:gd name="connsiteX0" fmla="*/ 4972877 w 5373076"/>
              <a:gd name="connsiteY0" fmla="*/ 1816430 h 4318008"/>
              <a:gd name="connsiteX1" fmla="*/ 5211912 w 5373076"/>
              <a:gd name="connsiteY1" fmla="*/ 2046590 h 4318008"/>
              <a:gd name="connsiteX2" fmla="*/ 4866804 w 5373076"/>
              <a:gd name="connsiteY2" fmla="*/ 2013272 h 4318008"/>
              <a:gd name="connsiteX3" fmla="*/ 3721849 w 5373076"/>
              <a:gd name="connsiteY3" fmla="*/ 1808102 h 4318008"/>
              <a:gd name="connsiteX4" fmla="*/ 3854624 w 5373076"/>
              <a:gd name="connsiteY4" fmla="*/ 2524110 h 4318008"/>
              <a:gd name="connsiteX5" fmla="*/ 3419634 w 5373076"/>
              <a:gd name="connsiteY5" fmla="*/ 2322178 h 4318008"/>
              <a:gd name="connsiteX6" fmla="*/ 3604566 w 5373076"/>
              <a:gd name="connsiteY6" fmla="*/ 1945430 h 4318008"/>
              <a:gd name="connsiteX7" fmla="*/ 2301472 w 5373076"/>
              <a:gd name="connsiteY7" fmla="*/ 1771765 h 4318008"/>
              <a:gd name="connsiteX8" fmla="*/ 3237442 w 5373076"/>
              <a:gd name="connsiteY8" fmla="*/ 2134997 h 4318008"/>
              <a:gd name="connsiteX9" fmla="*/ 3266331 w 5373076"/>
              <a:gd name="connsiteY9" fmla="*/ 2949530 h 4318008"/>
              <a:gd name="connsiteX10" fmla="*/ 1897852 w 5373076"/>
              <a:gd name="connsiteY10" fmla="*/ 4318008 h 4318008"/>
              <a:gd name="connsiteX11" fmla="*/ 134565 w 5373076"/>
              <a:gd name="connsiteY11" fmla="*/ 4318008 h 4318008"/>
              <a:gd name="connsiteX12" fmla="*/ 0 w 5373076"/>
              <a:gd name="connsiteY12" fmla="*/ 4183443 h 4318008"/>
              <a:gd name="connsiteX13" fmla="*/ 0 w 5373076"/>
              <a:gd name="connsiteY13" fmla="*/ 2855805 h 4318008"/>
              <a:gd name="connsiteX14" fmla="*/ 5243699 w 5373076"/>
              <a:gd name="connsiteY14" fmla="*/ 652159 h 4318008"/>
              <a:gd name="connsiteX15" fmla="*/ 5058767 w 5373076"/>
              <a:gd name="connsiteY15" fmla="*/ 1028908 h 4318008"/>
              <a:gd name="connsiteX16" fmla="*/ 4960786 w 5373076"/>
              <a:gd name="connsiteY16" fmla="*/ 983422 h 4318008"/>
              <a:gd name="connsiteX17" fmla="*/ 3473588 w 5373076"/>
              <a:gd name="connsiteY17" fmla="*/ 405712 h 4318008"/>
              <a:gd name="connsiteX18" fmla="*/ 4094196 w 5373076"/>
              <a:gd name="connsiteY18" fmla="*/ 1366894 h 4318008"/>
              <a:gd name="connsiteX19" fmla="*/ 3778134 w 5373076"/>
              <a:gd name="connsiteY19" fmla="*/ 1741309 h 4318008"/>
              <a:gd name="connsiteX20" fmla="*/ 2824519 w 5373076"/>
              <a:gd name="connsiteY20" fmla="*/ 1808100 h 4318008"/>
              <a:gd name="connsiteX21" fmla="*/ 4454991 w 5373076"/>
              <a:gd name="connsiteY21" fmla="*/ 0 h 4318008"/>
              <a:gd name="connsiteX22" fmla="*/ 5373076 w 5373076"/>
              <a:gd name="connsiteY22" fmla="*/ 32358 h 4318008"/>
              <a:gd name="connsiteX23" fmla="*/ 4628717 w 5373076"/>
              <a:gd name="connsiteY23" fmla="*/ 1349015 h 4318008"/>
              <a:gd name="connsiteX24" fmla="*/ 4094010 w 5373076"/>
              <a:gd name="connsiteY24" fmla="*/ 779481 h 4318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73076" h="4318008">
                <a:moveTo>
                  <a:pt x="4972877" y="1816430"/>
                </a:moveTo>
                <a:lnTo>
                  <a:pt x="5211912" y="2046590"/>
                </a:lnTo>
                <a:lnTo>
                  <a:pt x="4866804" y="2013272"/>
                </a:lnTo>
                <a:close/>
                <a:moveTo>
                  <a:pt x="3721849" y="1808102"/>
                </a:moveTo>
                <a:lnTo>
                  <a:pt x="3854624" y="2524110"/>
                </a:lnTo>
                <a:lnTo>
                  <a:pt x="3419634" y="2322178"/>
                </a:lnTo>
                <a:lnTo>
                  <a:pt x="3604566" y="1945430"/>
                </a:lnTo>
                <a:close/>
                <a:moveTo>
                  <a:pt x="2301472" y="1771765"/>
                </a:moveTo>
                <a:lnTo>
                  <a:pt x="3237442" y="2134997"/>
                </a:lnTo>
                <a:lnTo>
                  <a:pt x="3266331" y="2949530"/>
                </a:lnTo>
                <a:lnTo>
                  <a:pt x="1897852" y="4318008"/>
                </a:lnTo>
                <a:lnTo>
                  <a:pt x="134565" y="4318008"/>
                </a:lnTo>
                <a:lnTo>
                  <a:pt x="0" y="4183443"/>
                </a:lnTo>
                <a:lnTo>
                  <a:pt x="0" y="2855805"/>
                </a:lnTo>
                <a:close/>
                <a:moveTo>
                  <a:pt x="5243699" y="652159"/>
                </a:moveTo>
                <a:lnTo>
                  <a:pt x="5058767" y="1028908"/>
                </a:lnTo>
                <a:lnTo>
                  <a:pt x="4960786" y="983422"/>
                </a:lnTo>
                <a:close/>
                <a:moveTo>
                  <a:pt x="3473588" y="405712"/>
                </a:moveTo>
                <a:lnTo>
                  <a:pt x="4094196" y="1366894"/>
                </a:lnTo>
                <a:lnTo>
                  <a:pt x="3778134" y="1741309"/>
                </a:lnTo>
                <a:lnTo>
                  <a:pt x="2824519" y="1808100"/>
                </a:lnTo>
                <a:close/>
                <a:moveTo>
                  <a:pt x="4454991" y="0"/>
                </a:moveTo>
                <a:lnTo>
                  <a:pt x="5373076" y="32358"/>
                </a:lnTo>
                <a:lnTo>
                  <a:pt x="4628717" y="1349015"/>
                </a:lnTo>
                <a:lnTo>
                  <a:pt x="4094010" y="77948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500252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xmlns=""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xmlns=""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ooter Placeholder 5">
            <a:extLst>
              <a:ext uri="{FF2B5EF4-FFF2-40B4-BE49-F238E27FC236}">
                <a16:creationId xmlns:a16="http://schemas.microsoft.com/office/drawing/2014/main" xmlns=""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xmlns=""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4" name="Freeform: Shape 13">
            <a:extLst>
              <a:ext uri="{FF2B5EF4-FFF2-40B4-BE49-F238E27FC236}">
                <a16:creationId xmlns:a16="http://schemas.microsoft.com/office/drawing/2014/main" xmlns=""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xmlns=""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xmlns=""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xmlns=""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Title 1">
            <a:extLst>
              <a:ext uri="{FF2B5EF4-FFF2-40B4-BE49-F238E27FC236}">
                <a16:creationId xmlns:a16="http://schemas.microsoft.com/office/drawing/2014/main" xmlns="" id="{E73E47D5-BDE7-46E7-8C4E-6111A41AF8D9}"/>
              </a:ext>
            </a:extLst>
          </p:cNvPr>
          <p:cNvSpPr>
            <a:spLocks noGrp="1"/>
          </p:cNvSpPr>
          <p:nvPr>
            <p:ph type="title"/>
          </p:nvPr>
        </p:nvSpPr>
        <p:spPr>
          <a:xfrm>
            <a:off x="839788" y="457200"/>
            <a:ext cx="3932237" cy="1600200"/>
          </a:xfrm>
        </p:spPr>
        <p:txBody>
          <a:bodyPr anchor="b"/>
          <a:lstStyle>
            <a:lvl1pPr>
              <a:defRPr sz="3200"/>
            </a:lvl1pPr>
          </a:lstStyle>
          <a:p>
            <a:r>
              <a:rPr lang="en-US" noProof="0" smtClean="0"/>
              <a:t>Click to edit Master title style</a:t>
            </a:r>
            <a:endParaRPr lang="en-US" noProof="0"/>
          </a:p>
        </p:txBody>
      </p:sp>
      <p:sp>
        <p:nvSpPr>
          <p:cNvPr id="16" name="Text Placeholder 3">
            <a:extLst>
              <a:ext uri="{FF2B5EF4-FFF2-40B4-BE49-F238E27FC236}">
                <a16:creationId xmlns:a16="http://schemas.microsoft.com/office/drawing/2014/main" xmlns="" id="{4D90A547-C01D-42BC-98ED-831FDD76F3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Click to edit Master text styles</a:t>
            </a:r>
          </a:p>
        </p:txBody>
      </p:sp>
      <p:sp>
        <p:nvSpPr>
          <p:cNvPr id="17" name="Content Placeholder 2">
            <a:extLst>
              <a:ext uri="{FF2B5EF4-FFF2-40B4-BE49-F238E27FC236}">
                <a16:creationId xmlns:a16="http://schemas.microsoft.com/office/drawing/2014/main" xmlns="" id="{AEBF3BE3-47D8-4511-B598-743DF88DF915}"/>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6623311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xmlns=""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xmlns=""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ooter Placeholder 5">
            <a:extLst>
              <a:ext uri="{FF2B5EF4-FFF2-40B4-BE49-F238E27FC236}">
                <a16:creationId xmlns:a16="http://schemas.microsoft.com/office/drawing/2014/main" xmlns=""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xmlns=""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4" name="Freeform: Shape 13">
            <a:extLst>
              <a:ext uri="{FF2B5EF4-FFF2-40B4-BE49-F238E27FC236}">
                <a16:creationId xmlns:a16="http://schemas.microsoft.com/office/drawing/2014/main" xmlns=""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xmlns=""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xmlns=""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xmlns=""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Title 1">
            <a:extLst>
              <a:ext uri="{FF2B5EF4-FFF2-40B4-BE49-F238E27FC236}">
                <a16:creationId xmlns:a16="http://schemas.microsoft.com/office/drawing/2014/main" xmlns="" id="{91434632-BEE5-428E-872A-794325BA8062}"/>
              </a:ext>
            </a:extLst>
          </p:cNvPr>
          <p:cNvSpPr>
            <a:spLocks noGrp="1"/>
          </p:cNvSpPr>
          <p:nvPr>
            <p:ph type="title"/>
          </p:nvPr>
        </p:nvSpPr>
        <p:spPr>
          <a:xfrm>
            <a:off x="839788" y="457200"/>
            <a:ext cx="3932237" cy="1600200"/>
          </a:xfrm>
        </p:spPr>
        <p:txBody>
          <a:bodyPr anchor="b"/>
          <a:lstStyle>
            <a:lvl1pPr>
              <a:defRPr sz="3200"/>
            </a:lvl1pPr>
          </a:lstStyle>
          <a:p>
            <a:r>
              <a:rPr lang="en-US" noProof="0" smtClean="0"/>
              <a:t>Click to edit Master title style</a:t>
            </a:r>
            <a:endParaRPr lang="en-US" noProof="0"/>
          </a:p>
        </p:txBody>
      </p:sp>
      <p:sp>
        <p:nvSpPr>
          <p:cNvPr id="16" name="Text Placeholder 3">
            <a:extLst>
              <a:ext uri="{FF2B5EF4-FFF2-40B4-BE49-F238E27FC236}">
                <a16:creationId xmlns:a16="http://schemas.microsoft.com/office/drawing/2014/main" xmlns="" id="{7CB95FD3-7DAC-4417-8633-7EFA4852E0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Click to edit Master text styles</a:t>
            </a:r>
          </a:p>
        </p:txBody>
      </p:sp>
      <p:sp>
        <p:nvSpPr>
          <p:cNvPr id="17" name="Picture Placeholder 2">
            <a:extLst>
              <a:ext uri="{FF2B5EF4-FFF2-40B4-BE49-F238E27FC236}">
                <a16:creationId xmlns:a16="http://schemas.microsoft.com/office/drawing/2014/main" xmlns="" id="{94CDAD6C-9665-443F-B344-147513A6C144}"/>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Tree>
    <p:extLst>
      <p:ext uri="{BB962C8B-B14F-4D97-AF65-F5344CB8AC3E}">
        <p14:creationId xmlns:p14="http://schemas.microsoft.com/office/powerpoint/2010/main" val="9947631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xmlns=""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xmlns=""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ooter Placeholder 5">
            <a:extLst>
              <a:ext uri="{FF2B5EF4-FFF2-40B4-BE49-F238E27FC236}">
                <a16:creationId xmlns:a16="http://schemas.microsoft.com/office/drawing/2014/main" xmlns=""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xmlns=""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4" name="Freeform: Shape 13">
            <a:extLst>
              <a:ext uri="{FF2B5EF4-FFF2-40B4-BE49-F238E27FC236}">
                <a16:creationId xmlns:a16="http://schemas.microsoft.com/office/drawing/2014/main" xmlns=""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xmlns=""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Freeform: Shape 23">
            <a:extLst>
              <a:ext uri="{FF2B5EF4-FFF2-40B4-BE49-F238E27FC236}">
                <a16:creationId xmlns:a16="http://schemas.microsoft.com/office/drawing/2014/main" xmlns=""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xmlns=""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7648780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8" name="Freeform: Shape 4">
            <a:extLst>
              <a:ext uri="{FF2B5EF4-FFF2-40B4-BE49-F238E27FC236}">
                <a16:creationId xmlns:a16="http://schemas.microsoft.com/office/drawing/2014/main" xmlns="" id="{13A733F0-30A3-4125-9B9B-2A07E1461F1B}"/>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5">
            <a:extLst>
              <a:ext uri="{FF2B5EF4-FFF2-40B4-BE49-F238E27FC236}">
                <a16:creationId xmlns:a16="http://schemas.microsoft.com/office/drawing/2014/main" xmlns="" id="{9E236A80-227E-4FE4-AA47-7802636969A0}"/>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6">
            <a:extLst>
              <a:ext uri="{FF2B5EF4-FFF2-40B4-BE49-F238E27FC236}">
                <a16:creationId xmlns:a16="http://schemas.microsoft.com/office/drawing/2014/main" xmlns="" id="{AAF58058-47D7-451D-B2D5-713873CFA06B}"/>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7">
            <a:extLst>
              <a:ext uri="{FF2B5EF4-FFF2-40B4-BE49-F238E27FC236}">
                <a16:creationId xmlns:a16="http://schemas.microsoft.com/office/drawing/2014/main" xmlns="" id="{E6D9AC51-13A8-43F2-B0AE-A475CD84575E}"/>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8">
            <a:extLst>
              <a:ext uri="{FF2B5EF4-FFF2-40B4-BE49-F238E27FC236}">
                <a16:creationId xmlns:a16="http://schemas.microsoft.com/office/drawing/2014/main" xmlns="" id="{CBA8CC4C-FA3C-45FB-A5CE-C0F41063A4AA}"/>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9">
            <a:extLst>
              <a:ext uri="{FF2B5EF4-FFF2-40B4-BE49-F238E27FC236}">
                <a16:creationId xmlns:a16="http://schemas.microsoft.com/office/drawing/2014/main" xmlns="" id="{320D0EA4-6C0E-4F3B-B209-84132CF9DCEE}"/>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10">
            <a:extLst>
              <a:ext uri="{FF2B5EF4-FFF2-40B4-BE49-F238E27FC236}">
                <a16:creationId xmlns:a16="http://schemas.microsoft.com/office/drawing/2014/main" xmlns="" id="{B2637900-ABE5-44BB-8955-B59B20FACF68}"/>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5" name="Freeform: Shape 11">
            <a:extLst>
              <a:ext uri="{FF2B5EF4-FFF2-40B4-BE49-F238E27FC236}">
                <a16:creationId xmlns:a16="http://schemas.microsoft.com/office/drawing/2014/main" xmlns="" id="{8878CEF9-0D4E-43CF-A1AC-B8A752A7EDD3}"/>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7922910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7" name="Freeform: Shape 23">
            <a:extLst>
              <a:ext uri="{FF2B5EF4-FFF2-40B4-BE49-F238E27FC236}">
                <a16:creationId xmlns:a16="http://schemas.microsoft.com/office/drawing/2014/main" xmlns="" id="{5F6D6B0F-FF8B-4D60-B712-A57904D5502C}"/>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24">
            <a:extLst>
              <a:ext uri="{FF2B5EF4-FFF2-40B4-BE49-F238E27FC236}">
                <a16:creationId xmlns:a16="http://schemas.microsoft.com/office/drawing/2014/main" xmlns="" id="{FFF5FB50-33B5-4195-92D6-70891F240926}"/>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25">
            <a:extLst>
              <a:ext uri="{FF2B5EF4-FFF2-40B4-BE49-F238E27FC236}">
                <a16:creationId xmlns:a16="http://schemas.microsoft.com/office/drawing/2014/main" xmlns="" id="{EECD958F-56E9-4A3B-9C25-D5970592C848}"/>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26">
            <a:extLst>
              <a:ext uri="{FF2B5EF4-FFF2-40B4-BE49-F238E27FC236}">
                <a16:creationId xmlns:a16="http://schemas.microsoft.com/office/drawing/2014/main" xmlns="" id="{72F4FF18-9272-43AF-912E-B1CF8BF148D4}"/>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27">
            <a:extLst>
              <a:ext uri="{FF2B5EF4-FFF2-40B4-BE49-F238E27FC236}">
                <a16:creationId xmlns:a16="http://schemas.microsoft.com/office/drawing/2014/main" xmlns="" id="{AE9C7EB4-9E81-4394-8C2C-A54BBD15B51D}"/>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28">
            <a:extLst>
              <a:ext uri="{FF2B5EF4-FFF2-40B4-BE49-F238E27FC236}">
                <a16:creationId xmlns:a16="http://schemas.microsoft.com/office/drawing/2014/main" xmlns="" id="{FE681EC0-A139-4B14-89E8-F237CB63D4C9}"/>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29">
            <a:extLst>
              <a:ext uri="{FF2B5EF4-FFF2-40B4-BE49-F238E27FC236}">
                <a16:creationId xmlns:a16="http://schemas.microsoft.com/office/drawing/2014/main" xmlns="" id="{87F87648-ABB4-4C97-BB6D-58342407E9DF}"/>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30">
            <a:extLst>
              <a:ext uri="{FF2B5EF4-FFF2-40B4-BE49-F238E27FC236}">
                <a16:creationId xmlns:a16="http://schemas.microsoft.com/office/drawing/2014/main" xmlns="" id="{0802EFEB-F4DF-4501-91AA-173B60EBBBAA}"/>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31">
            <a:extLst>
              <a:ext uri="{FF2B5EF4-FFF2-40B4-BE49-F238E27FC236}">
                <a16:creationId xmlns:a16="http://schemas.microsoft.com/office/drawing/2014/main" xmlns="" id="{109FE51D-8E02-4ED7-862B-5CF838F7F77F}"/>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32">
            <a:extLst>
              <a:ext uri="{FF2B5EF4-FFF2-40B4-BE49-F238E27FC236}">
                <a16:creationId xmlns:a16="http://schemas.microsoft.com/office/drawing/2014/main" xmlns="" id="{4ECB9E40-5923-4571-9C8E-D7412C1283B2}"/>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33">
            <a:extLst>
              <a:ext uri="{FF2B5EF4-FFF2-40B4-BE49-F238E27FC236}">
                <a16:creationId xmlns:a16="http://schemas.microsoft.com/office/drawing/2014/main" xmlns="" id="{E46052C9-826B-47AC-9F6B-3078D4F43748}"/>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34">
            <a:extLst>
              <a:ext uri="{FF2B5EF4-FFF2-40B4-BE49-F238E27FC236}">
                <a16:creationId xmlns:a16="http://schemas.microsoft.com/office/drawing/2014/main" xmlns="" id="{0C3867F5-4C6F-48BE-9DFF-9046D1FE6771}"/>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35">
            <a:extLst>
              <a:ext uri="{FF2B5EF4-FFF2-40B4-BE49-F238E27FC236}">
                <a16:creationId xmlns:a16="http://schemas.microsoft.com/office/drawing/2014/main" xmlns="" id="{7B0CB40F-9E6F-457D-9C1F-9769BC3AE13E}"/>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36">
            <a:extLst>
              <a:ext uri="{FF2B5EF4-FFF2-40B4-BE49-F238E27FC236}">
                <a16:creationId xmlns:a16="http://schemas.microsoft.com/office/drawing/2014/main" xmlns="" id="{0FCD03E7-2128-4C04-A914-409506646A76}"/>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7025750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7" name="Rectangle 6">
            <a:extLst>
              <a:ext uri="{FF2B5EF4-FFF2-40B4-BE49-F238E27FC236}">
                <a16:creationId xmlns:a16="http://schemas.microsoft.com/office/drawing/2014/main" xmlns="" id="{474E1F0E-A827-4F38-BAAB-5D5831E0813A}"/>
              </a:ext>
            </a:extLst>
          </p:cNvPr>
          <p:cNvSpPr/>
          <p:nvPr userDrawn="1"/>
        </p:nvSpPr>
        <p:spPr>
          <a:xfrm>
            <a:off x="0" y="6771286"/>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xmlns="" id="{1B7D9229-CE8B-44FD-B1E6-2FE619F40B4F}"/>
              </a:ext>
            </a:extLst>
          </p:cNvPr>
          <p:cNvSpPr/>
          <p:nvPr userDrawn="1"/>
        </p:nvSpPr>
        <p:spPr>
          <a:xfrm>
            <a:off x="0" y="0"/>
            <a:ext cx="12192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xmlns="" id="{4683AF15-88E9-4D75-9D5E-7E4924887E91}"/>
              </a:ext>
            </a:extLst>
          </p:cNvPr>
          <p:cNvSpPr/>
          <p:nvPr userDrawn="1"/>
        </p:nvSpPr>
        <p:spPr>
          <a:xfrm rot="5400000">
            <a:off x="-3385643" y="3385642"/>
            <a:ext cx="6858001"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xmlns="" id="{D3B18E46-480F-48E8-9675-259D3D06A00D}"/>
              </a:ext>
            </a:extLst>
          </p:cNvPr>
          <p:cNvSpPr/>
          <p:nvPr userDrawn="1"/>
        </p:nvSpPr>
        <p:spPr>
          <a:xfrm rot="5400000">
            <a:off x="8719643" y="3385643"/>
            <a:ext cx="6858000" cy="8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extBox 10">
            <a:extLst>
              <a:ext uri="{FF2B5EF4-FFF2-40B4-BE49-F238E27FC236}">
                <a16:creationId xmlns:a16="http://schemas.microsoft.com/office/drawing/2014/main" xmlns="" id="{6989E631-FFE0-4842-9C8D-2977AD46DA07}"/>
              </a:ext>
            </a:extLst>
          </p:cNvPr>
          <p:cNvSpPr txBox="1"/>
          <p:nvPr userDrawn="1"/>
        </p:nvSpPr>
        <p:spPr>
          <a:xfrm>
            <a:off x="5861957" y="6613071"/>
            <a:ext cx="0" cy="0"/>
          </a:xfrm>
          <a:prstGeom prst="rect">
            <a:avLst/>
          </a:prstGeom>
          <a:noFill/>
        </p:spPr>
        <p:txBody>
          <a:bodyPr wrap="none" lIns="0" tIns="0" rIns="0" bIns="0" rtlCol="0">
            <a:noAutofit/>
          </a:bodyPr>
          <a:lstStyle/>
          <a:p>
            <a:pPr algn="l"/>
            <a:endParaRPr lang="en-US" sz="1200" noProof="0" dirty="0">
              <a:solidFill>
                <a:schemeClr val="tx1">
                  <a:lumMod val="75000"/>
                  <a:lumOff val="25000"/>
                </a:schemeClr>
              </a:solidFill>
              <a:latin typeface="+mn-lt"/>
            </a:endParaRPr>
          </a:p>
        </p:txBody>
      </p:sp>
      <p:sp>
        <p:nvSpPr>
          <p:cNvPr id="12" name="Freeform: Shape 12">
            <a:extLst>
              <a:ext uri="{FF2B5EF4-FFF2-40B4-BE49-F238E27FC236}">
                <a16:creationId xmlns:a16="http://schemas.microsoft.com/office/drawing/2014/main" xmlns="" id="{20052C3A-3942-4B16-A466-441F8E3C2260}"/>
              </a:ext>
            </a:extLst>
          </p:cNvPr>
          <p:cNvSpPr/>
          <p:nvPr userDrawn="1"/>
        </p:nvSpPr>
        <p:spPr>
          <a:xfrm>
            <a:off x="0" y="2539992"/>
            <a:ext cx="5373076" cy="4318008"/>
          </a:xfrm>
          <a:custGeom>
            <a:avLst/>
            <a:gdLst>
              <a:gd name="connsiteX0" fmla="*/ 4972877 w 5373076"/>
              <a:gd name="connsiteY0" fmla="*/ 1816430 h 4318008"/>
              <a:gd name="connsiteX1" fmla="*/ 5211912 w 5373076"/>
              <a:gd name="connsiteY1" fmla="*/ 2046590 h 4318008"/>
              <a:gd name="connsiteX2" fmla="*/ 4866804 w 5373076"/>
              <a:gd name="connsiteY2" fmla="*/ 2013272 h 4318008"/>
              <a:gd name="connsiteX3" fmla="*/ 3721849 w 5373076"/>
              <a:gd name="connsiteY3" fmla="*/ 1808102 h 4318008"/>
              <a:gd name="connsiteX4" fmla="*/ 3854624 w 5373076"/>
              <a:gd name="connsiteY4" fmla="*/ 2524110 h 4318008"/>
              <a:gd name="connsiteX5" fmla="*/ 3419634 w 5373076"/>
              <a:gd name="connsiteY5" fmla="*/ 2322178 h 4318008"/>
              <a:gd name="connsiteX6" fmla="*/ 3604566 w 5373076"/>
              <a:gd name="connsiteY6" fmla="*/ 1945430 h 4318008"/>
              <a:gd name="connsiteX7" fmla="*/ 2301472 w 5373076"/>
              <a:gd name="connsiteY7" fmla="*/ 1771765 h 4318008"/>
              <a:gd name="connsiteX8" fmla="*/ 3237442 w 5373076"/>
              <a:gd name="connsiteY8" fmla="*/ 2134997 h 4318008"/>
              <a:gd name="connsiteX9" fmla="*/ 3266331 w 5373076"/>
              <a:gd name="connsiteY9" fmla="*/ 2949530 h 4318008"/>
              <a:gd name="connsiteX10" fmla="*/ 1897852 w 5373076"/>
              <a:gd name="connsiteY10" fmla="*/ 4318008 h 4318008"/>
              <a:gd name="connsiteX11" fmla="*/ 134565 w 5373076"/>
              <a:gd name="connsiteY11" fmla="*/ 4318008 h 4318008"/>
              <a:gd name="connsiteX12" fmla="*/ 0 w 5373076"/>
              <a:gd name="connsiteY12" fmla="*/ 4183443 h 4318008"/>
              <a:gd name="connsiteX13" fmla="*/ 0 w 5373076"/>
              <a:gd name="connsiteY13" fmla="*/ 2855805 h 4318008"/>
              <a:gd name="connsiteX14" fmla="*/ 5243699 w 5373076"/>
              <a:gd name="connsiteY14" fmla="*/ 652159 h 4318008"/>
              <a:gd name="connsiteX15" fmla="*/ 5058767 w 5373076"/>
              <a:gd name="connsiteY15" fmla="*/ 1028908 h 4318008"/>
              <a:gd name="connsiteX16" fmla="*/ 4960786 w 5373076"/>
              <a:gd name="connsiteY16" fmla="*/ 983422 h 4318008"/>
              <a:gd name="connsiteX17" fmla="*/ 3473588 w 5373076"/>
              <a:gd name="connsiteY17" fmla="*/ 405712 h 4318008"/>
              <a:gd name="connsiteX18" fmla="*/ 4094196 w 5373076"/>
              <a:gd name="connsiteY18" fmla="*/ 1366894 h 4318008"/>
              <a:gd name="connsiteX19" fmla="*/ 3778134 w 5373076"/>
              <a:gd name="connsiteY19" fmla="*/ 1741309 h 4318008"/>
              <a:gd name="connsiteX20" fmla="*/ 2824519 w 5373076"/>
              <a:gd name="connsiteY20" fmla="*/ 1808100 h 4318008"/>
              <a:gd name="connsiteX21" fmla="*/ 4454991 w 5373076"/>
              <a:gd name="connsiteY21" fmla="*/ 0 h 4318008"/>
              <a:gd name="connsiteX22" fmla="*/ 5373076 w 5373076"/>
              <a:gd name="connsiteY22" fmla="*/ 32358 h 4318008"/>
              <a:gd name="connsiteX23" fmla="*/ 4628717 w 5373076"/>
              <a:gd name="connsiteY23" fmla="*/ 1349015 h 4318008"/>
              <a:gd name="connsiteX24" fmla="*/ 4094010 w 5373076"/>
              <a:gd name="connsiteY24" fmla="*/ 779481 h 4318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73076" h="4318008">
                <a:moveTo>
                  <a:pt x="4972877" y="1816430"/>
                </a:moveTo>
                <a:lnTo>
                  <a:pt x="5211912" y="2046590"/>
                </a:lnTo>
                <a:lnTo>
                  <a:pt x="4866804" y="2013272"/>
                </a:lnTo>
                <a:close/>
                <a:moveTo>
                  <a:pt x="3721849" y="1808102"/>
                </a:moveTo>
                <a:lnTo>
                  <a:pt x="3854624" y="2524110"/>
                </a:lnTo>
                <a:lnTo>
                  <a:pt x="3419634" y="2322178"/>
                </a:lnTo>
                <a:lnTo>
                  <a:pt x="3604566" y="1945430"/>
                </a:lnTo>
                <a:close/>
                <a:moveTo>
                  <a:pt x="2301472" y="1771765"/>
                </a:moveTo>
                <a:lnTo>
                  <a:pt x="3237442" y="2134997"/>
                </a:lnTo>
                <a:lnTo>
                  <a:pt x="3266331" y="2949530"/>
                </a:lnTo>
                <a:lnTo>
                  <a:pt x="1897852" y="4318008"/>
                </a:lnTo>
                <a:lnTo>
                  <a:pt x="134565" y="4318008"/>
                </a:lnTo>
                <a:lnTo>
                  <a:pt x="0" y="4183443"/>
                </a:lnTo>
                <a:lnTo>
                  <a:pt x="0" y="2855805"/>
                </a:lnTo>
                <a:close/>
                <a:moveTo>
                  <a:pt x="5243699" y="652159"/>
                </a:moveTo>
                <a:lnTo>
                  <a:pt x="5058767" y="1028908"/>
                </a:lnTo>
                <a:lnTo>
                  <a:pt x="4960786" y="983422"/>
                </a:lnTo>
                <a:close/>
                <a:moveTo>
                  <a:pt x="3473588" y="405712"/>
                </a:moveTo>
                <a:lnTo>
                  <a:pt x="4094196" y="1366894"/>
                </a:lnTo>
                <a:lnTo>
                  <a:pt x="3778134" y="1741309"/>
                </a:lnTo>
                <a:lnTo>
                  <a:pt x="2824519" y="1808100"/>
                </a:lnTo>
                <a:close/>
                <a:moveTo>
                  <a:pt x="4454991" y="0"/>
                </a:moveTo>
                <a:lnTo>
                  <a:pt x="5373076" y="32358"/>
                </a:lnTo>
                <a:lnTo>
                  <a:pt x="4628717" y="1349015"/>
                </a:lnTo>
                <a:lnTo>
                  <a:pt x="4094010" y="77948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6727033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7/1/2021</a:t>
            </a:fld>
            <a:endParaRPr lang="en-US" dirty="0"/>
          </a:p>
        </p:txBody>
      </p:sp>
      <p:sp>
        <p:nvSpPr>
          <p:cNvPr id="6" name="Footer Placeholder 5"/>
          <p:cNvSpPr>
            <a:spLocks noGrp="1"/>
          </p:cNvSpPr>
          <p:nvPr>
            <p:ph type="ftr" sz="quarter" idx="11"/>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8" name="Freeform: Shape 6">
            <a:extLst>
              <a:ext uri="{FF2B5EF4-FFF2-40B4-BE49-F238E27FC236}">
                <a16:creationId xmlns:a16="http://schemas.microsoft.com/office/drawing/2014/main" xmlns="" id="{BE0A84F6-FEAA-4BDD-9282-20006CFE8BD1}"/>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9">
            <a:extLst>
              <a:ext uri="{FF2B5EF4-FFF2-40B4-BE49-F238E27FC236}">
                <a16:creationId xmlns:a16="http://schemas.microsoft.com/office/drawing/2014/main" xmlns="" id="{0CD00A51-7C86-40CE-9A85-9305A72856F5}"/>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10">
            <a:extLst>
              <a:ext uri="{FF2B5EF4-FFF2-40B4-BE49-F238E27FC236}">
                <a16:creationId xmlns:a16="http://schemas.microsoft.com/office/drawing/2014/main" xmlns="" id="{72581C84-47AA-4227-BB97-9D73745C6350}"/>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1">
            <a:extLst>
              <a:ext uri="{FF2B5EF4-FFF2-40B4-BE49-F238E27FC236}">
                <a16:creationId xmlns:a16="http://schemas.microsoft.com/office/drawing/2014/main" xmlns="" id="{A3D0208D-7363-46C1-93C0-34D5C7CC03D4}"/>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2">
            <a:extLst>
              <a:ext uri="{FF2B5EF4-FFF2-40B4-BE49-F238E27FC236}">
                <a16:creationId xmlns:a16="http://schemas.microsoft.com/office/drawing/2014/main" xmlns="" id="{9BF00BA4-FF52-480A-802E-02DFDD8C7441}"/>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3">
            <a:extLst>
              <a:ext uri="{FF2B5EF4-FFF2-40B4-BE49-F238E27FC236}">
                <a16:creationId xmlns:a16="http://schemas.microsoft.com/office/drawing/2014/main" xmlns="" id="{98FC3C8E-D2F9-46FE-B29F-17C02B89FFCC}"/>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4">
            <a:extLst>
              <a:ext uri="{FF2B5EF4-FFF2-40B4-BE49-F238E27FC236}">
                <a16:creationId xmlns:a16="http://schemas.microsoft.com/office/drawing/2014/main" xmlns="" id="{1AC53E23-4CA7-479D-B22A-A5FCB3E5B5F6}"/>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5">
            <a:extLst>
              <a:ext uri="{FF2B5EF4-FFF2-40B4-BE49-F238E27FC236}">
                <a16:creationId xmlns:a16="http://schemas.microsoft.com/office/drawing/2014/main" xmlns="" id="{96F0F1DB-0C5F-4895-B71A-86B7D122DD4B}"/>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6">
            <a:extLst>
              <a:ext uri="{FF2B5EF4-FFF2-40B4-BE49-F238E27FC236}">
                <a16:creationId xmlns:a16="http://schemas.microsoft.com/office/drawing/2014/main" xmlns="" id="{134BF4B3-A394-4B33-84E8-433CB3F4D710}"/>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7">
            <a:extLst>
              <a:ext uri="{FF2B5EF4-FFF2-40B4-BE49-F238E27FC236}">
                <a16:creationId xmlns:a16="http://schemas.microsoft.com/office/drawing/2014/main" xmlns="" id="{B6E11BA4-7EBA-47E5-8E07-57E665A74955}"/>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8">
            <a:extLst>
              <a:ext uri="{FF2B5EF4-FFF2-40B4-BE49-F238E27FC236}">
                <a16:creationId xmlns:a16="http://schemas.microsoft.com/office/drawing/2014/main" xmlns="" id="{7A178943-1EAE-4532-95FB-DFD1B8A936ED}"/>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9">
            <a:extLst>
              <a:ext uri="{FF2B5EF4-FFF2-40B4-BE49-F238E27FC236}">
                <a16:creationId xmlns:a16="http://schemas.microsoft.com/office/drawing/2014/main" xmlns="" id="{A1603A2C-1F9D-4BAB-BF6C-C411F8898F5A}"/>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20">
            <a:extLst>
              <a:ext uri="{FF2B5EF4-FFF2-40B4-BE49-F238E27FC236}">
                <a16:creationId xmlns:a16="http://schemas.microsoft.com/office/drawing/2014/main" xmlns="" id="{D019487C-9065-4D0C-8A4F-0BEC960FF5E1}"/>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1">
            <a:extLst>
              <a:ext uri="{FF2B5EF4-FFF2-40B4-BE49-F238E27FC236}">
                <a16:creationId xmlns:a16="http://schemas.microsoft.com/office/drawing/2014/main" xmlns="" id="{B2E39A85-934A-4BF2-93E3-761989F1B981}"/>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92719507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8" name="Footer Placeholder 7"/>
          <p:cNvSpPr>
            <a:spLocks noGrp="1"/>
          </p:cNvSpPr>
          <p:nvPr>
            <p:ph type="ftr" sz="quarter" idx="11"/>
          </p:nvPr>
        </p:nvSpPr>
        <p:spPr/>
        <p:txBody>
          <a:bodyPr/>
          <a:lstStyle/>
          <a:p>
            <a:r>
              <a:rPr lang="en-US" noProof="0" smtClean="0"/>
              <a:t>Add a footer</a:t>
            </a:r>
            <a:endParaRPr lang="en-US" noProof="0" dirty="0"/>
          </a:p>
        </p:txBody>
      </p:sp>
      <p:sp>
        <p:nvSpPr>
          <p:cNvPr id="9" name="Slide Number Placeholder 8"/>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10" name="Freeform: Shape 8">
            <a:extLst>
              <a:ext uri="{FF2B5EF4-FFF2-40B4-BE49-F238E27FC236}">
                <a16:creationId xmlns:a16="http://schemas.microsoft.com/office/drawing/2014/main" xmlns="" id="{6AAF5B5B-E896-400A-9E43-EAF605A0AC8B}"/>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2">
            <a:extLst>
              <a:ext uri="{FF2B5EF4-FFF2-40B4-BE49-F238E27FC236}">
                <a16:creationId xmlns:a16="http://schemas.microsoft.com/office/drawing/2014/main" xmlns="" id="{BA2F5A3D-36C4-4B97-A62C-2AEA3B6FC1CF}"/>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3">
            <a:extLst>
              <a:ext uri="{FF2B5EF4-FFF2-40B4-BE49-F238E27FC236}">
                <a16:creationId xmlns:a16="http://schemas.microsoft.com/office/drawing/2014/main" xmlns="" id="{BB474E17-6556-4551-AD1B-351EE2DA98E0}"/>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4">
            <a:extLst>
              <a:ext uri="{FF2B5EF4-FFF2-40B4-BE49-F238E27FC236}">
                <a16:creationId xmlns:a16="http://schemas.microsoft.com/office/drawing/2014/main" xmlns="" id="{F860E6D1-2C9F-477C-AE22-BFF5ADE85C60}"/>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5">
            <a:extLst>
              <a:ext uri="{FF2B5EF4-FFF2-40B4-BE49-F238E27FC236}">
                <a16:creationId xmlns:a16="http://schemas.microsoft.com/office/drawing/2014/main" xmlns="" id="{65EC6C60-C605-4022-9718-ED56F34D6448}"/>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6">
            <a:extLst>
              <a:ext uri="{FF2B5EF4-FFF2-40B4-BE49-F238E27FC236}">
                <a16:creationId xmlns:a16="http://schemas.microsoft.com/office/drawing/2014/main" xmlns="" id="{9F47BB28-400F-4C54-ADDA-0055CEB6593B}"/>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7">
            <a:extLst>
              <a:ext uri="{FF2B5EF4-FFF2-40B4-BE49-F238E27FC236}">
                <a16:creationId xmlns:a16="http://schemas.microsoft.com/office/drawing/2014/main" xmlns="" id="{7386F148-99E1-4ED6-B4DA-151A6DB27D67}"/>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8">
            <a:extLst>
              <a:ext uri="{FF2B5EF4-FFF2-40B4-BE49-F238E27FC236}">
                <a16:creationId xmlns:a16="http://schemas.microsoft.com/office/drawing/2014/main" xmlns="" id="{1A0565DA-6430-4984-ACB6-E7FACACC71AF}"/>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9">
            <a:extLst>
              <a:ext uri="{FF2B5EF4-FFF2-40B4-BE49-F238E27FC236}">
                <a16:creationId xmlns:a16="http://schemas.microsoft.com/office/drawing/2014/main" xmlns="" id="{DDE18DFF-F9E6-4839-817B-4DD871CEAE6F}"/>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20">
            <a:extLst>
              <a:ext uri="{FF2B5EF4-FFF2-40B4-BE49-F238E27FC236}">
                <a16:creationId xmlns:a16="http://schemas.microsoft.com/office/drawing/2014/main" xmlns="" id="{30038A3A-7324-4606-9C92-00C9AB1759F4}"/>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21">
            <a:extLst>
              <a:ext uri="{FF2B5EF4-FFF2-40B4-BE49-F238E27FC236}">
                <a16:creationId xmlns:a16="http://schemas.microsoft.com/office/drawing/2014/main" xmlns="" id="{5C0291BA-50C5-406F-B24E-14C9CAF652D7}"/>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2">
            <a:extLst>
              <a:ext uri="{FF2B5EF4-FFF2-40B4-BE49-F238E27FC236}">
                <a16:creationId xmlns:a16="http://schemas.microsoft.com/office/drawing/2014/main" xmlns="" id="{152EBA81-38BC-4DF6-93C3-4A1A02FD2789}"/>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3">
            <a:extLst>
              <a:ext uri="{FF2B5EF4-FFF2-40B4-BE49-F238E27FC236}">
                <a16:creationId xmlns:a16="http://schemas.microsoft.com/office/drawing/2014/main" xmlns="" id="{9AF80622-5597-45AD-92C3-2C4C3797720A}"/>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4">
            <a:extLst>
              <a:ext uri="{FF2B5EF4-FFF2-40B4-BE49-F238E27FC236}">
                <a16:creationId xmlns:a16="http://schemas.microsoft.com/office/drawing/2014/main" xmlns="" id="{6833793E-EB91-43B4-8444-36ADD2A48E55}"/>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4" name="Straight Connector 23" descr="Center divider line">
            <a:extLst>
              <a:ext uri="{FF2B5EF4-FFF2-40B4-BE49-F238E27FC236}">
                <a16:creationId xmlns:a16="http://schemas.microsoft.com/office/drawing/2014/main" xmlns="" id="{AEACA101-2521-41AA-8F51-FF0BF783E493}"/>
              </a:ext>
              <a:ext uri="{C183D7F6-B498-43B3-948B-1728B52AA6E4}">
                <adec:decorative xmlns:adec="http://schemas.microsoft.com/office/drawing/2017/decorative" xmlns="" val="1"/>
              </a:ext>
            </a:extLst>
          </p:cNvPr>
          <p:cNvCxnSpPr>
            <a:cxnSpLocks/>
          </p:cNvCxnSpPr>
          <p:nvPr userDrawn="1"/>
        </p:nvCxnSpPr>
        <p:spPr>
          <a:xfrm>
            <a:off x="6096000" y="2438720"/>
            <a:ext cx="0" cy="252516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16359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4" name="Footer Placeholder 3"/>
          <p:cNvSpPr>
            <a:spLocks noGrp="1"/>
          </p:cNvSpPr>
          <p:nvPr>
            <p:ph type="ftr" sz="quarter" idx="11"/>
          </p:nvPr>
        </p:nvSpPr>
        <p:spPr/>
        <p:txBody>
          <a:bodyPr/>
          <a:lstStyle/>
          <a:p>
            <a:r>
              <a:rPr lang="en-US" noProof="0" smtClean="0"/>
              <a:t>Add a footer</a:t>
            </a:r>
            <a:endParaRPr lang="en-US" noProof="0" dirty="0"/>
          </a:p>
        </p:txBody>
      </p:sp>
      <p:sp>
        <p:nvSpPr>
          <p:cNvPr id="5" name="Slide Number Placeholder 4"/>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6" name="Freeform: Shape 14">
            <a:extLst>
              <a:ext uri="{FF2B5EF4-FFF2-40B4-BE49-F238E27FC236}">
                <a16:creationId xmlns:a16="http://schemas.microsoft.com/office/drawing/2014/main" xmlns="" id="{B29137C9-7B18-454C-AB56-2B4631DFE59D}"/>
              </a:ext>
            </a:extLst>
          </p:cNvPr>
          <p:cNvSpPr/>
          <p:nvPr userDrawn="1"/>
        </p:nvSpPr>
        <p:spPr>
          <a:xfrm rot="14199158">
            <a:off x="10161654" y="-236402"/>
            <a:ext cx="1957093" cy="1399810"/>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 name="connsiteX0" fmla="*/ 0 w 3571215"/>
              <a:gd name="connsiteY0" fmla="*/ 2176150 h 2890087"/>
              <a:gd name="connsiteX1" fmla="*/ 2472666 w 3571215"/>
              <a:gd name="connsiteY1" fmla="*/ 36067 h 2890087"/>
              <a:gd name="connsiteX2" fmla="*/ 3571215 w 3571215"/>
              <a:gd name="connsiteY2" fmla="*/ 0 h 2890087"/>
              <a:gd name="connsiteX3" fmla="*/ 1392370 w 3571215"/>
              <a:gd name="connsiteY3" fmla="*/ 2792094 h 2890087"/>
              <a:gd name="connsiteX4" fmla="*/ 393183 w 3571215"/>
              <a:gd name="connsiteY4" fmla="*/ 2890087 h 2890087"/>
              <a:gd name="connsiteX5" fmla="*/ 0 w 3571215"/>
              <a:gd name="connsiteY5" fmla="*/ 2176150 h 2890087"/>
              <a:gd name="connsiteX0" fmla="*/ 0 w 3571215"/>
              <a:gd name="connsiteY0" fmla="*/ 2176150 h 2890087"/>
              <a:gd name="connsiteX1" fmla="*/ 2472666 w 3571215"/>
              <a:gd name="connsiteY1" fmla="*/ 36067 h 2890087"/>
              <a:gd name="connsiteX2" fmla="*/ 3571215 w 3571215"/>
              <a:gd name="connsiteY2" fmla="*/ 0 h 2890087"/>
              <a:gd name="connsiteX3" fmla="*/ 2626822 w 3571215"/>
              <a:gd name="connsiteY3" fmla="*/ 1399810 h 2890087"/>
              <a:gd name="connsiteX4" fmla="*/ 393183 w 3571215"/>
              <a:gd name="connsiteY4" fmla="*/ 2890087 h 2890087"/>
              <a:gd name="connsiteX5" fmla="*/ 0 w 3571215"/>
              <a:gd name="connsiteY5" fmla="*/ 2176150 h 2890087"/>
              <a:gd name="connsiteX0" fmla="*/ 0 w 3571215"/>
              <a:gd name="connsiteY0" fmla="*/ 2176150 h 2176150"/>
              <a:gd name="connsiteX1" fmla="*/ 2472666 w 3571215"/>
              <a:gd name="connsiteY1" fmla="*/ 36067 h 2176150"/>
              <a:gd name="connsiteX2" fmla="*/ 3571215 w 3571215"/>
              <a:gd name="connsiteY2" fmla="*/ 0 h 2176150"/>
              <a:gd name="connsiteX3" fmla="*/ 2626822 w 3571215"/>
              <a:gd name="connsiteY3" fmla="*/ 1399810 h 2176150"/>
              <a:gd name="connsiteX4" fmla="*/ 2309686 w 3571215"/>
              <a:gd name="connsiteY4" fmla="*/ 820126 h 2176150"/>
              <a:gd name="connsiteX5" fmla="*/ 0 w 3571215"/>
              <a:gd name="connsiteY5" fmla="*/ 2176150 h 217615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695564 w 1957093"/>
              <a:gd name="connsiteY4" fmla="*/ 820126 h 1399810"/>
              <a:gd name="connsiteX5" fmla="*/ 0 w 1957093"/>
              <a:gd name="connsiteY5" fmla="*/ 318772 h 139981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172487 w 1957093"/>
              <a:gd name="connsiteY4" fmla="*/ 1221089 h 1399810"/>
              <a:gd name="connsiteX5" fmla="*/ 0 w 1957093"/>
              <a:gd name="connsiteY5" fmla="*/ 318772 h 139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7093" h="1399810">
                <a:moveTo>
                  <a:pt x="0" y="318772"/>
                </a:moveTo>
                <a:lnTo>
                  <a:pt x="858544" y="36067"/>
                </a:lnTo>
                <a:lnTo>
                  <a:pt x="1957093" y="0"/>
                </a:lnTo>
                <a:lnTo>
                  <a:pt x="1012700" y="1399810"/>
                </a:lnTo>
                <a:lnTo>
                  <a:pt x="172487" y="1221089"/>
                </a:lnTo>
                <a:lnTo>
                  <a:pt x="0" y="31877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13">
            <a:extLst>
              <a:ext uri="{FF2B5EF4-FFF2-40B4-BE49-F238E27FC236}">
                <a16:creationId xmlns:a16="http://schemas.microsoft.com/office/drawing/2014/main" xmlns="" id="{0C7CDA8E-8D79-474E-8278-7D77C867E238}"/>
              </a:ext>
            </a:extLst>
          </p:cNvPr>
          <p:cNvSpPr/>
          <p:nvPr userDrawn="1"/>
        </p:nvSpPr>
        <p:spPr>
          <a:xfrm rot="6973557">
            <a:off x="9799840" y="198216"/>
            <a:ext cx="748251" cy="780669"/>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23">
            <a:extLst>
              <a:ext uri="{FF2B5EF4-FFF2-40B4-BE49-F238E27FC236}">
                <a16:creationId xmlns:a16="http://schemas.microsoft.com/office/drawing/2014/main" xmlns="" id="{4F0A2415-21FA-4B06-89CA-A379C8C2E262}"/>
              </a:ext>
            </a:extLst>
          </p:cNvPr>
          <p:cNvSpPr/>
          <p:nvPr userDrawn="1"/>
        </p:nvSpPr>
        <p:spPr>
          <a:xfrm rot="5483574">
            <a:off x="9854193" y="80859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21">
            <a:extLst>
              <a:ext uri="{FF2B5EF4-FFF2-40B4-BE49-F238E27FC236}">
                <a16:creationId xmlns:a16="http://schemas.microsoft.com/office/drawing/2014/main" xmlns="" id="{9AACAC53-33A6-4BBC-8C68-0C56D0B39F57}"/>
              </a:ext>
            </a:extLst>
          </p:cNvPr>
          <p:cNvSpPr/>
          <p:nvPr userDrawn="1"/>
        </p:nvSpPr>
        <p:spPr>
          <a:xfrm rot="14235708">
            <a:off x="11753205" y="112024"/>
            <a:ext cx="332291" cy="247882"/>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 name="connsiteX0" fmla="*/ 0 w 3571215"/>
              <a:gd name="connsiteY0" fmla="*/ 2176150 h 2890087"/>
              <a:gd name="connsiteX1" fmla="*/ 2472666 w 3571215"/>
              <a:gd name="connsiteY1" fmla="*/ 36067 h 2890087"/>
              <a:gd name="connsiteX2" fmla="*/ 3571215 w 3571215"/>
              <a:gd name="connsiteY2" fmla="*/ 0 h 2890087"/>
              <a:gd name="connsiteX3" fmla="*/ 1392370 w 3571215"/>
              <a:gd name="connsiteY3" fmla="*/ 2792094 h 2890087"/>
              <a:gd name="connsiteX4" fmla="*/ 393183 w 3571215"/>
              <a:gd name="connsiteY4" fmla="*/ 2890087 h 2890087"/>
              <a:gd name="connsiteX5" fmla="*/ 0 w 3571215"/>
              <a:gd name="connsiteY5" fmla="*/ 2176150 h 2890087"/>
              <a:gd name="connsiteX0" fmla="*/ 0 w 3571215"/>
              <a:gd name="connsiteY0" fmla="*/ 2176150 h 2890087"/>
              <a:gd name="connsiteX1" fmla="*/ 2472666 w 3571215"/>
              <a:gd name="connsiteY1" fmla="*/ 36067 h 2890087"/>
              <a:gd name="connsiteX2" fmla="*/ 3571215 w 3571215"/>
              <a:gd name="connsiteY2" fmla="*/ 0 h 2890087"/>
              <a:gd name="connsiteX3" fmla="*/ 2626822 w 3571215"/>
              <a:gd name="connsiteY3" fmla="*/ 1399810 h 2890087"/>
              <a:gd name="connsiteX4" fmla="*/ 393183 w 3571215"/>
              <a:gd name="connsiteY4" fmla="*/ 2890087 h 2890087"/>
              <a:gd name="connsiteX5" fmla="*/ 0 w 3571215"/>
              <a:gd name="connsiteY5" fmla="*/ 2176150 h 2890087"/>
              <a:gd name="connsiteX0" fmla="*/ 0 w 3571215"/>
              <a:gd name="connsiteY0" fmla="*/ 2176150 h 2176150"/>
              <a:gd name="connsiteX1" fmla="*/ 2472666 w 3571215"/>
              <a:gd name="connsiteY1" fmla="*/ 36067 h 2176150"/>
              <a:gd name="connsiteX2" fmla="*/ 3571215 w 3571215"/>
              <a:gd name="connsiteY2" fmla="*/ 0 h 2176150"/>
              <a:gd name="connsiteX3" fmla="*/ 2626822 w 3571215"/>
              <a:gd name="connsiteY3" fmla="*/ 1399810 h 2176150"/>
              <a:gd name="connsiteX4" fmla="*/ 2309686 w 3571215"/>
              <a:gd name="connsiteY4" fmla="*/ 820126 h 2176150"/>
              <a:gd name="connsiteX5" fmla="*/ 0 w 3571215"/>
              <a:gd name="connsiteY5" fmla="*/ 2176150 h 217615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695564 w 1957093"/>
              <a:gd name="connsiteY4" fmla="*/ 820126 h 1399810"/>
              <a:gd name="connsiteX5" fmla="*/ 0 w 1957093"/>
              <a:gd name="connsiteY5" fmla="*/ 318772 h 1399810"/>
              <a:gd name="connsiteX0" fmla="*/ 0 w 1957093"/>
              <a:gd name="connsiteY0" fmla="*/ 318772 h 1399810"/>
              <a:gd name="connsiteX1" fmla="*/ 858544 w 1957093"/>
              <a:gd name="connsiteY1" fmla="*/ 36067 h 1399810"/>
              <a:gd name="connsiteX2" fmla="*/ 1957093 w 1957093"/>
              <a:gd name="connsiteY2" fmla="*/ 0 h 1399810"/>
              <a:gd name="connsiteX3" fmla="*/ 1012700 w 1957093"/>
              <a:gd name="connsiteY3" fmla="*/ 1399810 h 1399810"/>
              <a:gd name="connsiteX4" fmla="*/ 172487 w 1957093"/>
              <a:gd name="connsiteY4" fmla="*/ 1221089 h 1399810"/>
              <a:gd name="connsiteX5" fmla="*/ 0 w 1957093"/>
              <a:gd name="connsiteY5" fmla="*/ 318772 h 1399810"/>
              <a:gd name="connsiteX0" fmla="*/ 0 w 1449157"/>
              <a:gd name="connsiteY0" fmla="*/ 282705 h 1363743"/>
              <a:gd name="connsiteX1" fmla="*/ 858544 w 1449157"/>
              <a:gd name="connsiteY1" fmla="*/ 0 h 1363743"/>
              <a:gd name="connsiteX2" fmla="*/ 1449157 w 1449157"/>
              <a:gd name="connsiteY2" fmla="*/ 715834 h 1363743"/>
              <a:gd name="connsiteX3" fmla="*/ 1012700 w 1449157"/>
              <a:gd name="connsiteY3" fmla="*/ 1363743 h 1363743"/>
              <a:gd name="connsiteX4" fmla="*/ 172487 w 1449157"/>
              <a:gd name="connsiteY4" fmla="*/ 1185022 h 1363743"/>
              <a:gd name="connsiteX5" fmla="*/ 0 w 1449157"/>
              <a:gd name="connsiteY5" fmla="*/ 282705 h 1363743"/>
              <a:gd name="connsiteX0" fmla="*/ 0 w 1449157"/>
              <a:gd name="connsiteY0" fmla="*/ 0 h 1081038"/>
              <a:gd name="connsiteX1" fmla="*/ 1449157 w 1449157"/>
              <a:gd name="connsiteY1" fmla="*/ 433129 h 1081038"/>
              <a:gd name="connsiteX2" fmla="*/ 1012700 w 1449157"/>
              <a:gd name="connsiteY2" fmla="*/ 1081038 h 1081038"/>
              <a:gd name="connsiteX3" fmla="*/ 172487 w 1449157"/>
              <a:gd name="connsiteY3" fmla="*/ 902317 h 1081038"/>
              <a:gd name="connsiteX4" fmla="*/ 0 w 1449157"/>
              <a:gd name="connsiteY4" fmla="*/ 0 h 108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9157" h="1081038">
                <a:moveTo>
                  <a:pt x="0" y="0"/>
                </a:moveTo>
                <a:lnTo>
                  <a:pt x="1449157" y="433129"/>
                </a:lnTo>
                <a:lnTo>
                  <a:pt x="1012700" y="1081038"/>
                </a:lnTo>
                <a:lnTo>
                  <a:pt x="172487" y="902317"/>
                </a:ln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24">
            <a:extLst>
              <a:ext uri="{FF2B5EF4-FFF2-40B4-BE49-F238E27FC236}">
                <a16:creationId xmlns:a16="http://schemas.microsoft.com/office/drawing/2014/main" xmlns="" id="{ED86A7C4-9F1E-4F96-8AD9-5B75BEE364BE}"/>
              </a:ext>
            </a:extLst>
          </p:cNvPr>
          <p:cNvSpPr/>
          <p:nvPr userDrawn="1"/>
        </p:nvSpPr>
        <p:spPr>
          <a:xfrm rot="13336516">
            <a:off x="10313236" y="1084299"/>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25">
            <a:extLst>
              <a:ext uri="{FF2B5EF4-FFF2-40B4-BE49-F238E27FC236}">
                <a16:creationId xmlns:a16="http://schemas.microsoft.com/office/drawing/2014/main" xmlns="" id="{B63BFE72-A1DE-4CFE-9B52-553C99D52699}"/>
              </a:ext>
            </a:extLst>
          </p:cNvPr>
          <p:cNvSpPr/>
          <p:nvPr userDrawn="1"/>
        </p:nvSpPr>
        <p:spPr>
          <a:xfrm rot="5738060">
            <a:off x="9844293" y="1032301"/>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29">
            <a:extLst>
              <a:ext uri="{FF2B5EF4-FFF2-40B4-BE49-F238E27FC236}">
                <a16:creationId xmlns:a16="http://schemas.microsoft.com/office/drawing/2014/main" xmlns="" id="{9C266CD9-D77B-4B4D-8673-531E2784C610}"/>
              </a:ext>
            </a:extLst>
          </p:cNvPr>
          <p:cNvSpPr/>
          <p:nvPr userDrawn="1"/>
        </p:nvSpPr>
        <p:spPr>
          <a:xfrm rot="8291645">
            <a:off x="10081798" y="798094"/>
            <a:ext cx="371360" cy="273702"/>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492901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rge Image an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84000" y="3517901"/>
            <a:ext cx="6012000" cy="1409700"/>
          </a:xfrm>
          <a:solidFill>
            <a:schemeClr val="tx1"/>
          </a:solidFill>
        </p:spPr>
        <p:txBody>
          <a:bodyPr lIns="288000" rIns="432000" bIns="144000" anchor="b"/>
          <a:lstStyle>
            <a:lvl1pPr algn="r">
              <a:defRPr sz="4200" spc="-150">
                <a:solidFill>
                  <a:schemeClr val="bg1"/>
                </a:solidFill>
              </a:defRPr>
            </a:lvl1pPr>
          </a:lstStyle>
          <a:p>
            <a:r>
              <a:rPr lang="en-US" noProof="0"/>
              <a:t>Click to edit </a:t>
            </a:r>
            <a:br>
              <a:rPr lang="en-US" noProof="0"/>
            </a:br>
            <a:r>
              <a:rPr lang="en-US" noProof="0"/>
              <a:t>Master title style</a:t>
            </a:r>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84000" y="4927600"/>
            <a:ext cx="6012000" cy="1845743"/>
          </a:xfrm>
          <a:solidFill>
            <a:schemeClr val="tx1">
              <a:lumMod val="85000"/>
              <a:lumOff val="15000"/>
            </a:schemeClr>
          </a:solidFill>
        </p:spPr>
        <p:txBody>
          <a:bodyPr lIns="288000" tIns="144000" rIns="432000"/>
          <a:lstStyle>
            <a:lvl1pPr marL="0" indent="0" algn="r">
              <a:buNone/>
              <a:defRPr sz="21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5" name="Slide Number Placeholder 4">
            <a:extLst>
              <a:ext uri="{FF2B5EF4-FFF2-40B4-BE49-F238E27FC236}">
                <a16:creationId xmlns:a16="http://schemas.microsoft.com/office/drawing/2014/main" xmlns="" id="{B9994FE7-F6B5-D34D-B846-52B81F6F601D}"/>
              </a:ext>
            </a:extLst>
          </p:cNvPr>
          <p:cNvSpPr>
            <a:spLocks noGrp="1"/>
          </p:cNvSpPr>
          <p:nvPr>
            <p:ph type="sldNum" sz="quarter" idx="14"/>
          </p:nvPr>
        </p:nvSpPr>
        <p:spPr/>
        <p:txBody>
          <a:bodyPr/>
          <a:lstStyle/>
          <a:p>
            <a:fld id="{19B51A1E-902D-48AF-9020-955120F399B6}" type="slidenum">
              <a:rPr lang="en-US" noProof="0" smtClean="0"/>
              <a:pPr/>
              <a:t>‹#›</a:t>
            </a:fld>
            <a:endParaRPr lang="en-US" noProof="0" dirty="0"/>
          </a:p>
        </p:txBody>
      </p:sp>
      <p:sp>
        <p:nvSpPr>
          <p:cNvPr id="6" name="TextBox 5">
            <a:extLst>
              <a:ext uri="{FF2B5EF4-FFF2-40B4-BE49-F238E27FC236}">
                <a16:creationId xmlns:a16="http://schemas.microsoft.com/office/drawing/2014/main" xmlns="" id="{6989E631-FFE0-4842-9C8D-2977AD46DA07}"/>
              </a:ext>
            </a:extLst>
          </p:cNvPr>
          <p:cNvSpPr txBox="1"/>
          <p:nvPr userDrawn="1"/>
        </p:nvSpPr>
        <p:spPr>
          <a:xfrm>
            <a:off x="5861957" y="6613071"/>
            <a:ext cx="0" cy="0"/>
          </a:xfrm>
          <a:prstGeom prst="rect">
            <a:avLst/>
          </a:prstGeom>
          <a:noFill/>
        </p:spPr>
        <p:txBody>
          <a:bodyPr wrap="none" lIns="0" tIns="0" rIns="0" bIns="0" rtlCol="0">
            <a:noAutofit/>
          </a:bodyPr>
          <a:lstStyle/>
          <a:p>
            <a:pPr algn="l"/>
            <a:endParaRPr lang="en-US" sz="1200" noProof="0" dirty="0">
              <a:solidFill>
                <a:schemeClr val="tx1">
                  <a:lumMod val="75000"/>
                  <a:lumOff val="25000"/>
                </a:schemeClr>
              </a:solidFill>
              <a:latin typeface="+mn-lt"/>
            </a:endParaRPr>
          </a:p>
        </p:txBody>
      </p:sp>
      <p:sp>
        <p:nvSpPr>
          <p:cNvPr id="32" name="Picture Placeholder 31">
            <a:extLst>
              <a:ext uri="{FF2B5EF4-FFF2-40B4-BE49-F238E27FC236}">
                <a16:creationId xmlns:a16="http://schemas.microsoft.com/office/drawing/2014/main" xmlns="" id="{6BC25646-06FC-4B3E-A74E-268EB8AEA602}"/>
              </a:ext>
            </a:extLst>
          </p:cNvPr>
          <p:cNvSpPr>
            <a:spLocks noGrp="1"/>
          </p:cNvSpPr>
          <p:nvPr>
            <p:ph type="pic" sz="quarter" idx="12" hasCustomPrompt="1"/>
          </p:nvPr>
        </p:nvSpPr>
        <p:spPr>
          <a:xfrm>
            <a:off x="84000" y="86714"/>
            <a:ext cx="6009285" cy="3431187"/>
          </a:xfrm>
          <a:solidFill>
            <a:srgbClr val="333333"/>
          </a:solidFill>
        </p:spPr>
        <p:txBody>
          <a:bodyPr lIns="0" tIns="0" anchor="ctr"/>
          <a:lstStyle>
            <a:lvl1pPr marL="0" indent="0" algn="ctr">
              <a:buNone/>
              <a:defRPr sz="1100" i="1">
                <a:solidFill>
                  <a:schemeClr val="bg1">
                    <a:lumMod val="85000"/>
                  </a:schemeClr>
                </a:solidFill>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sp>
        <p:nvSpPr>
          <p:cNvPr id="16" name="Content Placeholder 2">
            <a:extLst>
              <a:ext uri="{FF2B5EF4-FFF2-40B4-BE49-F238E27FC236}">
                <a16:creationId xmlns:a16="http://schemas.microsoft.com/office/drawing/2014/main" xmlns="" id="{ED5F0C9D-A08F-4539-BA26-61D24BBE6E9A}"/>
              </a:ext>
            </a:extLst>
          </p:cNvPr>
          <p:cNvSpPr>
            <a:spLocks noGrp="1"/>
          </p:cNvSpPr>
          <p:nvPr>
            <p:ph idx="15"/>
          </p:nvPr>
        </p:nvSpPr>
        <p:spPr>
          <a:xfrm>
            <a:off x="6464300" y="1152000"/>
            <a:ext cx="5307700" cy="4680000"/>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6072830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3" name="Footer Placeholder 2"/>
          <p:cNvSpPr>
            <a:spLocks noGrp="1"/>
          </p:cNvSpPr>
          <p:nvPr>
            <p:ph type="ftr" sz="quarter" idx="11"/>
          </p:nvPr>
        </p:nvSpPr>
        <p:spPr/>
        <p:txBody>
          <a:bodyPr/>
          <a:lstStyle/>
          <a:p>
            <a:r>
              <a:rPr lang="en-US" noProof="0" smtClean="0"/>
              <a:t>Add a footer</a:t>
            </a:r>
            <a:endParaRPr lang="en-US" noProof="0"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5" name="Freeform: Shape 28">
            <a:extLst>
              <a:ext uri="{FF2B5EF4-FFF2-40B4-BE49-F238E27FC236}">
                <a16:creationId xmlns:a16="http://schemas.microsoft.com/office/drawing/2014/main" xmlns=""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reeform: Shape 26">
            <a:extLst>
              <a:ext uri="{FF2B5EF4-FFF2-40B4-BE49-F238E27FC236}">
                <a16:creationId xmlns:a16="http://schemas.microsoft.com/office/drawing/2014/main" xmlns=""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13">
            <a:extLst>
              <a:ext uri="{FF2B5EF4-FFF2-40B4-BE49-F238E27FC236}">
                <a16:creationId xmlns:a16="http://schemas.microsoft.com/office/drawing/2014/main" xmlns=""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18">
            <a:extLst>
              <a:ext uri="{FF2B5EF4-FFF2-40B4-BE49-F238E27FC236}">
                <a16:creationId xmlns:a16="http://schemas.microsoft.com/office/drawing/2014/main" xmlns=""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17">
            <a:extLst>
              <a:ext uri="{FF2B5EF4-FFF2-40B4-BE49-F238E27FC236}">
                <a16:creationId xmlns:a16="http://schemas.microsoft.com/office/drawing/2014/main" xmlns=""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19">
            <a:extLst>
              <a:ext uri="{FF2B5EF4-FFF2-40B4-BE49-F238E27FC236}">
                <a16:creationId xmlns:a16="http://schemas.microsoft.com/office/drawing/2014/main" xmlns=""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23">
            <a:extLst>
              <a:ext uri="{FF2B5EF4-FFF2-40B4-BE49-F238E27FC236}">
                <a16:creationId xmlns:a16="http://schemas.microsoft.com/office/drawing/2014/main" xmlns=""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22">
            <a:extLst>
              <a:ext uri="{FF2B5EF4-FFF2-40B4-BE49-F238E27FC236}">
                <a16:creationId xmlns:a16="http://schemas.microsoft.com/office/drawing/2014/main" xmlns=""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3004945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7/1/2021</a:t>
            </a:fld>
            <a:endParaRPr lang="en-US" dirty="0"/>
          </a:p>
        </p:txBody>
      </p:sp>
      <p:sp>
        <p:nvSpPr>
          <p:cNvPr id="6" name="Footer Placeholder 5"/>
          <p:cNvSpPr>
            <a:spLocks noGrp="1"/>
          </p:cNvSpPr>
          <p:nvPr>
            <p:ph type="ftr" sz="quarter" idx="11"/>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8" name="Freeform: Shape 28">
            <a:extLst>
              <a:ext uri="{FF2B5EF4-FFF2-40B4-BE49-F238E27FC236}">
                <a16:creationId xmlns:a16="http://schemas.microsoft.com/office/drawing/2014/main" xmlns=""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26">
            <a:extLst>
              <a:ext uri="{FF2B5EF4-FFF2-40B4-BE49-F238E27FC236}">
                <a16:creationId xmlns:a16="http://schemas.microsoft.com/office/drawing/2014/main" xmlns=""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13">
            <a:extLst>
              <a:ext uri="{FF2B5EF4-FFF2-40B4-BE49-F238E27FC236}">
                <a16:creationId xmlns:a16="http://schemas.microsoft.com/office/drawing/2014/main" xmlns=""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8">
            <a:extLst>
              <a:ext uri="{FF2B5EF4-FFF2-40B4-BE49-F238E27FC236}">
                <a16:creationId xmlns:a16="http://schemas.microsoft.com/office/drawing/2014/main" xmlns=""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7">
            <a:extLst>
              <a:ext uri="{FF2B5EF4-FFF2-40B4-BE49-F238E27FC236}">
                <a16:creationId xmlns:a16="http://schemas.microsoft.com/office/drawing/2014/main" xmlns=""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9">
            <a:extLst>
              <a:ext uri="{FF2B5EF4-FFF2-40B4-BE49-F238E27FC236}">
                <a16:creationId xmlns:a16="http://schemas.microsoft.com/office/drawing/2014/main" xmlns=""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23">
            <a:extLst>
              <a:ext uri="{FF2B5EF4-FFF2-40B4-BE49-F238E27FC236}">
                <a16:creationId xmlns:a16="http://schemas.microsoft.com/office/drawing/2014/main" xmlns=""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22">
            <a:extLst>
              <a:ext uri="{FF2B5EF4-FFF2-40B4-BE49-F238E27FC236}">
                <a16:creationId xmlns:a16="http://schemas.microsoft.com/office/drawing/2014/main" xmlns=""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6722905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6" name="Footer Placeholder 5"/>
          <p:cNvSpPr>
            <a:spLocks noGrp="1"/>
          </p:cNvSpPr>
          <p:nvPr>
            <p:ph type="ftr" sz="quarter" idx="11"/>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8" name="Freeform: Shape 28">
            <a:extLst>
              <a:ext uri="{FF2B5EF4-FFF2-40B4-BE49-F238E27FC236}">
                <a16:creationId xmlns:a16="http://schemas.microsoft.com/office/drawing/2014/main" xmlns="" id="{F8AB0F04-910C-4647-AE1C-177C66B50038}"/>
              </a:ext>
            </a:extLst>
          </p:cNvPr>
          <p:cNvSpPr/>
          <p:nvPr userDrawn="1"/>
        </p:nvSpPr>
        <p:spPr>
          <a:xfrm rot="4308689">
            <a:off x="8139110" y="-52404"/>
            <a:ext cx="648657" cy="777553"/>
          </a:xfrm>
          <a:custGeom>
            <a:avLst/>
            <a:gdLst>
              <a:gd name="connsiteX0" fmla="*/ 0 w 648657"/>
              <a:gd name="connsiteY0" fmla="*/ 777553 h 777553"/>
              <a:gd name="connsiteX1" fmla="*/ 255474 w 648657"/>
              <a:gd name="connsiteY1" fmla="*/ 0 h 777553"/>
              <a:gd name="connsiteX2" fmla="*/ 648657 w 648657"/>
              <a:gd name="connsiteY2" fmla="*/ 713937 h 777553"/>
              <a:gd name="connsiteX3" fmla="*/ 0 w 648657"/>
              <a:gd name="connsiteY3" fmla="*/ 777553 h 777553"/>
            </a:gdLst>
            <a:ahLst/>
            <a:cxnLst>
              <a:cxn ang="0">
                <a:pos x="connsiteX0" y="connsiteY0"/>
              </a:cxn>
              <a:cxn ang="0">
                <a:pos x="connsiteX1" y="connsiteY1"/>
              </a:cxn>
              <a:cxn ang="0">
                <a:pos x="connsiteX2" y="connsiteY2"/>
              </a:cxn>
              <a:cxn ang="0">
                <a:pos x="connsiteX3" y="connsiteY3"/>
              </a:cxn>
            </a:cxnLst>
            <a:rect l="l" t="t" r="r" b="b"/>
            <a:pathLst>
              <a:path w="648657" h="777553">
                <a:moveTo>
                  <a:pt x="0" y="777553"/>
                </a:moveTo>
                <a:lnTo>
                  <a:pt x="255474" y="0"/>
                </a:lnTo>
                <a:lnTo>
                  <a:pt x="648657" y="713937"/>
                </a:lnTo>
                <a:lnTo>
                  <a:pt x="0" y="777553"/>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26">
            <a:extLst>
              <a:ext uri="{FF2B5EF4-FFF2-40B4-BE49-F238E27FC236}">
                <a16:creationId xmlns:a16="http://schemas.microsoft.com/office/drawing/2014/main" xmlns="" id="{3E72A672-7789-4744-A4CB-D177B890FDE6}"/>
              </a:ext>
            </a:extLst>
          </p:cNvPr>
          <p:cNvSpPr/>
          <p:nvPr userDrawn="1"/>
        </p:nvSpPr>
        <p:spPr>
          <a:xfrm rot="4308689">
            <a:off x="8878526" y="-532562"/>
            <a:ext cx="3571215" cy="3737093"/>
          </a:xfrm>
          <a:custGeom>
            <a:avLst/>
            <a:gdLst>
              <a:gd name="connsiteX0" fmla="*/ 0 w 3571215"/>
              <a:gd name="connsiteY0" fmla="*/ 3023156 h 3737093"/>
              <a:gd name="connsiteX1" fmla="*/ 993291 w 3571215"/>
              <a:gd name="connsiteY1" fmla="*/ 0 h 3737093"/>
              <a:gd name="connsiteX2" fmla="*/ 3571215 w 3571215"/>
              <a:gd name="connsiteY2" fmla="*/ 847006 h 3737093"/>
              <a:gd name="connsiteX3" fmla="*/ 1392370 w 3571215"/>
              <a:gd name="connsiteY3" fmla="*/ 3639100 h 3737093"/>
              <a:gd name="connsiteX4" fmla="*/ 393183 w 3571215"/>
              <a:gd name="connsiteY4" fmla="*/ 3737093 h 3737093"/>
              <a:gd name="connsiteX5" fmla="*/ 0 w 3571215"/>
              <a:gd name="connsiteY5" fmla="*/ 3023156 h 37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215" h="3737093">
                <a:moveTo>
                  <a:pt x="0" y="3023156"/>
                </a:moveTo>
                <a:lnTo>
                  <a:pt x="993291" y="0"/>
                </a:lnTo>
                <a:lnTo>
                  <a:pt x="3571215" y="847006"/>
                </a:lnTo>
                <a:lnTo>
                  <a:pt x="1392370" y="3639100"/>
                </a:lnTo>
                <a:lnTo>
                  <a:pt x="393183" y="3737093"/>
                </a:lnTo>
                <a:lnTo>
                  <a:pt x="0" y="30231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13">
            <a:extLst>
              <a:ext uri="{FF2B5EF4-FFF2-40B4-BE49-F238E27FC236}">
                <a16:creationId xmlns:a16="http://schemas.microsoft.com/office/drawing/2014/main" xmlns="" id="{0C7CDA8E-8D79-474E-8278-7D77C867E238}"/>
              </a:ext>
            </a:extLst>
          </p:cNvPr>
          <p:cNvSpPr/>
          <p:nvPr userDrawn="1"/>
        </p:nvSpPr>
        <p:spPr>
          <a:xfrm rot="4308689">
            <a:off x="9191192" y="1651650"/>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8">
            <a:extLst>
              <a:ext uri="{FF2B5EF4-FFF2-40B4-BE49-F238E27FC236}">
                <a16:creationId xmlns:a16="http://schemas.microsoft.com/office/drawing/2014/main" xmlns="" id="{ABD99355-65C1-4211-9E82-3D41ACE0AE17}"/>
              </a:ext>
            </a:extLst>
          </p:cNvPr>
          <p:cNvSpPr/>
          <p:nvPr userDrawn="1"/>
        </p:nvSpPr>
        <p:spPr>
          <a:xfrm rot="13830869">
            <a:off x="9457431" y="3977898"/>
            <a:ext cx="346713" cy="206124"/>
          </a:xfrm>
          <a:custGeom>
            <a:avLst/>
            <a:gdLst>
              <a:gd name="connsiteX0" fmla="*/ 346713 w 346713"/>
              <a:gd name="connsiteY0" fmla="*/ 206124 h 206124"/>
              <a:gd name="connsiteX1" fmla="*/ 0 w 346713"/>
              <a:gd name="connsiteY1" fmla="*/ 206124 h 206124"/>
              <a:gd name="connsiteX2" fmla="*/ 86666 w 346713"/>
              <a:gd name="connsiteY2" fmla="*/ 0 h 206124"/>
              <a:gd name="connsiteX3" fmla="*/ 346713 w 346713"/>
              <a:gd name="connsiteY3" fmla="*/ 206124 h 206124"/>
            </a:gdLst>
            <a:ahLst/>
            <a:cxnLst>
              <a:cxn ang="0">
                <a:pos x="connsiteX0" y="connsiteY0"/>
              </a:cxn>
              <a:cxn ang="0">
                <a:pos x="connsiteX1" y="connsiteY1"/>
              </a:cxn>
              <a:cxn ang="0">
                <a:pos x="connsiteX2" y="connsiteY2"/>
              </a:cxn>
              <a:cxn ang="0">
                <a:pos x="connsiteX3" y="connsiteY3"/>
              </a:cxn>
            </a:cxnLst>
            <a:rect l="l" t="t" r="r" b="b"/>
            <a:pathLst>
              <a:path w="346713" h="206124">
                <a:moveTo>
                  <a:pt x="346713" y="206124"/>
                </a:moveTo>
                <a:lnTo>
                  <a:pt x="0" y="206124"/>
                </a:lnTo>
                <a:lnTo>
                  <a:pt x="86666" y="0"/>
                </a:lnTo>
                <a:lnTo>
                  <a:pt x="346713" y="20612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7">
            <a:extLst>
              <a:ext uri="{FF2B5EF4-FFF2-40B4-BE49-F238E27FC236}">
                <a16:creationId xmlns:a16="http://schemas.microsoft.com/office/drawing/2014/main" xmlns="" id="{F459E701-5FEF-4918-8F3A-04E29BF09009}"/>
              </a:ext>
            </a:extLst>
          </p:cNvPr>
          <p:cNvSpPr/>
          <p:nvPr userDrawn="1"/>
        </p:nvSpPr>
        <p:spPr>
          <a:xfrm rot="12431080">
            <a:off x="9528615" y="3713859"/>
            <a:ext cx="710669" cy="335543"/>
          </a:xfrm>
          <a:custGeom>
            <a:avLst/>
            <a:gdLst>
              <a:gd name="connsiteX0" fmla="*/ 710669 w 710669"/>
              <a:gd name="connsiteY0" fmla="*/ 176660 h 335543"/>
              <a:gd name="connsiteX1" fmla="*/ 0 w 710669"/>
              <a:gd name="connsiteY1" fmla="*/ 335543 h 335543"/>
              <a:gd name="connsiteX2" fmla="*/ 141082 w 710669"/>
              <a:gd name="connsiteY2" fmla="*/ 0 h 335543"/>
              <a:gd name="connsiteX3" fmla="*/ 487795 w 710669"/>
              <a:gd name="connsiteY3" fmla="*/ 0 h 335543"/>
              <a:gd name="connsiteX4" fmla="*/ 710669 w 710669"/>
              <a:gd name="connsiteY4" fmla="*/ 176660 h 335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669" h="335543">
                <a:moveTo>
                  <a:pt x="710669" y="176660"/>
                </a:moveTo>
                <a:lnTo>
                  <a:pt x="0" y="335543"/>
                </a:lnTo>
                <a:lnTo>
                  <a:pt x="141082" y="0"/>
                </a:lnTo>
                <a:lnTo>
                  <a:pt x="487795" y="0"/>
                </a:lnTo>
                <a:lnTo>
                  <a:pt x="710669" y="17666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9">
            <a:extLst>
              <a:ext uri="{FF2B5EF4-FFF2-40B4-BE49-F238E27FC236}">
                <a16:creationId xmlns:a16="http://schemas.microsoft.com/office/drawing/2014/main" xmlns="" id="{8550A0A6-1197-4153-9800-69D58909D0C7}"/>
              </a:ext>
            </a:extLst>
          </p:cNvPr>
          <p:cNvSpPr/>
          <p:nvPr userDrawn="1"/>
        </p:nvSpPr>
        <p:spPr>
          <a:xfrm rot="4308689">
            <a:off x="8785444" y="1075879"/>
            <a:ext cx="1246227" cy="1580187"/>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 name="connsiteX0" fmla="*/ 0 w 1980696"/>
              <a:gd name="connsiteY0" fmla="*/ 1680311 h 1680311"/>
              <a:gd name="connsiteX1" fmla="*/ 1337031 w 1980696"/>
              <a:gd name="connsiteY1" fmla="*/ 0 h 1680311"/>
              <a:gd name="connsiteX2" fmla="*/ 1980696 w 1980696"/>
              <a:gd name="connsiteY2" fmla="*/ 1143817 h 1680311"/>
              <a:gd name="connsiteX3" fmla="*/ 1459417 w 1980696"/>
              <a:gd name="connsiteY3" fmla="*/ 1680311 h 1680311"/>
              <a:gd name="connsiteX4" fmla="*/ 0 w 1980696"/>
              <a:gd name="connsiteY4" fmla="*/ 1680311 h 1680311"/>
              <a:gd name="connsiteX0" fmla="*/ 0 w 1459417"/>
              <a:gd name="connsiteY0" fmla="*/ 1680311 h 1680311"/>
              <a:gd name="connsiteX1" fmla="*/ 1337031 w 1459417"/>
              <a:gd name="connsiteY1" fmla="*/ 0 h 1680311"/>
              <a:gd name="connsiteX2" fmla="*/ 1360698 w 1459417"/>
              <a:gd name="connsiteY2" fmla="*/ 208215 h 1680311"/>
              <a:gd name="connsiteX3" fmla="*/ 1459417 w 1459417"/>
              <a:gd name="connsiteY3" fmla="*/ 1680311 h 1680311"/>
              <a:gd name="connsiteX4" fmla="*/ 0 w 1459417"/>
              <a:gd name="connsiteY4" fmla="*/ 1680311 h 1680311"/>
              <a:gd name="connsiteX0" fmla="*/ 0 w 1360698"/>
              <a:gd name="connsiteY0" fmla="*/ 1680311 h 1688402"/>
              <a:gd name="connsiteX1" fmla="*/ 1337031 w 1360698"/>
              <a:gd name="connsiteY1" fmla="*/ 0 h 1688402"/>
              <a:gd name="connsiteX2" fmla="*/ 1360698 w 1360698"/>
              <a:gd name="connsiteY2" fmla="*/ 208215 h 1688402"/>
              <a:gd name="connsiteX3" fmla="*/ 278710 w 1360698"/>
              <a:gd name="connsiteY3" fmla="*/ 1688402 h 1688402"/>
              <a:gd name="connsiteX4" fmla="*/ 0 w 1360698"/>
              <a:gd name="connsiteY4" fmla="*/ 1680311 h 1688402"/>
              <a:gd name="connsiteX0" fmla="*/ 0 w 1360698"/>
              <a:gd name="connsiteY0" fmla="*/ 1680311 h 1698354"/>
              <a:gd name="connsiteX1" fmla="*/ 1337031 w 1360698"/>
              <a:gd name="connsiteY1" fmla="*/ 0 h 1698354"/>
              <a:gd name="connsiteX2" fmla="*/ 1360698 w 1360698"/>
              <a:gd name="connsiteY2" fmla="*/ 208215 h 1698354"/>
              <a:gd name="connsiteX3" fmla="*/ 415804 w 1360698"/>
              <a:gd name="connsiteY3" fmla="*/ 1698354 h 1698354"/>
              <a:gd name="connsiteX4" fmla="*/ 0 w 1360698"/>
              <a:gd name="connsiteY4" fmla="*/ 1680311 h 1698354"/>
              <a:gd name="connsiteX0" fmla="*/ 0 w 1360698"/>
              <a:gd name="connsiteY0" fmla="*/ 1556337 h 1574380"/>
              <a:gd name="connsiteX1" fmla="*/ 1226116 w 1360698"/>
              <a:gd name="connsiteY1" fmla="*/ 0 h 1574380"/>
              <a:gd name="connsiteX2" fmla="*/ 1360698 w 1360698"/>
              <a:gd name="connsiteY2" fmla="*/ 84241 h 1574380"/>
              <a:gd name="connsiteX3" fmla="*/ 415804 w 1360698"/>
              <a:gd name="connsiteY3" fmla="*/ 1574380 h 1574380"/>
              <a:gd name="connsiteX4" fmla="*/ 0 w 1360698"/>
              <a:gd name="connsiteY4" fmla="*/ 1556337 h 1574380"/>
              <a:gd name="connsiteX0" fmla="*/ 0 w 1303560"/>
              <a:gd name="connsiteY0" fmla="*/ 1556337 h 1574380"/>
              <a:gd name="connsiteX1" fmla="*/ 1226116 w 1303560"/>
              <a:gd name="connsiteY1" fmla="*/ 0 h 1574380"/>
              <a:gd name="connsiteX2" fmla="*/ 1303560 w 1303560"/>
              <a:gd name="connsiteY2" fmla="*/ 105569 h 1574380"/>
              <a:gd name="connsiteX3" fmla="*/ 415804 w 1303560"/>
              <a:gd name="connsiteY3" fmla="*/ 1574380 h 1574380"/>
              <a:gd name="connsiteX4" fmla="*/ 0 w 1303560"/>
              <a:gd name="connsiteY4" fmla="*/ 1556337 h 1574380"/>
              <a:gd name="connsiteX0" fmla="*/ 0 w 1246227"/>
              <a:gd name="connsiteY0" fmla="*/ 1580187 h 1580187"/>
              <a:gd name="connsiteX1" fmla="*/ 1168783 w 1246227"/>
              <a:gd name="connsiteY1" fmla="*/ 0 h 1580187"/>
              <a:gd name="connsiteX2" fmla="*/ 1246227 w 1246227"/>
              <a:gd name="connsiteY2" fmla="*/ 105569 h 1580187"/>
              <a:gd name="connsiteX3" fmla="*/ 358471 w 1246227"/>
              <a:gd name="connsiteY3" fmla="*/ 1574380 h 1580187"/>
              <a:gd name="connsiteX4" fmla="*/ 0 w 1246227"/>
              <a:gd name="connsiteY4" fmla="*/ 1580187 h 158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6227" h="1580187">
                <a:moveTo>
                  <a:pt x="0" y="1580187"/>
                </a:moveTo>
                <a:lnTo>
                  <a:pt x="1168783" y="0"/>
                </a:lnTo>
                <a:lnTo>
                  <a:pt x="1246227" y="105569"/>
                </a:lnTo>
                <a:lnTo>
                  <a:pt x="358471" y="1574380"/>
                </a:lnTo>
                <a:lnTo>
                  <a:pt x="0" y="158018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23">
            <a:extLst>
              <a:ext uri="{FF2B5EF4-FFF2-40B4-BE49-F238E27FC236}">
                <a16:creationId xmlns:a16="http://schemas.microsoft.com/office/drawing/2014/main" xmlns="" id="{4F0A2415-21FA-4B06-89CA-A379C8C2E262}"/>
              </a:ext>
            </a:extLst>
          </p:cNvPr>
          <p:cNvSpPr/>
          <p:nvPr userDrawn="1"/>
        </p:nvSpPr>
        <p:spPr>
          <a:xfrm rot="17193105">
            <a:off x="11374788" y="2846425"/>
            <a:ext cx="243160" cy="406553"/>
          </a:xfrm>
          <a:custGeom>
            <a:avLst/>
            <a:gdLst>
              <a:gd name="connsiteX0" fmla="*/ 243160 w 243160"/>
              <a:gd name="connsiteY0" fmla="*/ 342071 h 406553"/>
              <a:gd name="connsiteX1" fmla="*/ 156493 w 243160"/>
              <a:gd name="connsiteY1" fmla="*/ 406553 h 406553"/>
              <a:gd name="connsiteX2" fmla="*/ 0 w 243160"/>
              <a:gd name="connsiteY2" fmla="*/ 0 h 406553"/>
              <a:gd name="connsiteX3" fmla="*/ 243160 w 243160"/>
              <a:gd name="connsiteY3" fmla="*/ 342071 h 406553"/>
            </a:gdLst>
            <a:ahLst/>
            <a:cxnLst>
              <a:cxn ang="0">
                <a:pos x="connsiteX0" y="connsiteY0"/>
              </a:cxn>
              <a:cxn ang="0">
                <a:pos x="connsiteX1" y="connsiteY1"/>
              </a:cxn>
              <a:cxn ang="0">
                <a:pos x="connsiteX2" y="connsiteY2"/>
              </a:cxn>
              <a:cxn ang="0">
                <a:pos x="connsiteX3" y="connsiteY3"/>
              </a:cxn>
            </a:cxnLst>
            <a:rect l="l" t="t" r="r" b="b"/>
            <a:pathLst>
              <a:path w="243160" h="406553">
                <a:moveTo>
                  <a:pt x="243160" y="342071"/>
                </a:moveTo>
                <a:lnTo>
                  <a:pt x="156493" y="406553"/>
                </a:lnTo>
                <a:lnTo>
                  <a:pt x="0" y="0"/>
                </a:lnTo>
                <a:lnTo>
                  <a:pt x="243160" y="34207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22">
            <a:extLst>
              <a:ext uri="{FF2B5EF4-FFF2-40B4-BE49-F238E27FC236}">
                <a16:creationId xmlns:a16="http://schemas.microsoft.com/office/drawing/2014/main" xmlns="" id="{FF9CE8FE-77D6-45E0-BBF7-78F07AC29771}"/>
              </a:ext>
            </a:extLst>
          </p:cNvPr>
          <p:cNvSpPr/>
          <p:nvPr userDrawn="1"/>
        </p:nvSpPr>
        <p:spPr>
          <a:xfrm rot="17193105">
            <a:off x="10879052" y="2627354"/>
            <a:ext cx="692798" cy="510610"/>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671273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294760527"/>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352648421"/>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994618789"/>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07867062"/>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476096840"/>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7/1/2021</a:t>
            </a:fld>
            <a:endParaRPr lang="en-US"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660827762"/>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7/1/2021</a:t>
            </a:fld>
            <a:endParaRPr lang="en-US"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14169674"/>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1948E38-8FB0-4E51-A01C-C88794372E50}"/>
              </a:ext>
            </a:extLst>
          </p:cNvPr>
          <p:cNvSpPr>
            <a:spLocks noGrp="1"/>
          </p:cNvSpPr>
          <p:nvPr>
            <p:ph idx="1"/>
          </p:nvPr>
        </p:nvSpPr>
        <p:spPr>
          <a:xfrm>
            <a:off x="432000" y="1152000"/>
            <a:ext cx="11340000" cy="46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 name="Title 1">
            <a:extLst>
              <a:ext uri="{FF2B5EF4-FFF2-40B4-BE49-F238E27FC236}">
                <a16:creationId xmlns:a16="http://schemas.microsoft.com/office/drawing/2014/main" xmlns="" id="{5CFF4C50-933F-41F9-AD11-BD02410AA7D5}"/>
              </a:ext>
            </a:extLst>
          </p:cNvPr>
          <p:cNvSpPr>
            <a:spLocks noGrp="1"/>
          </p:cNvSpPr>
          <p:nvPr>
            <p:ph type="title"/>
          </p:nvPr>
        </p:nvSpPr>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7" name="Footer Placeholder 6">
            <a:extLst>
              <a:ext uri="{FF2B5EF4-FFF2-40B4-BE49-F238E27FC236}">
                <a16:creationId xmlns:a16="http://schemas.microsoft.com/office/drawing/2014/main" xmlns=""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xmlns=""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4" name="Freeform: Shape 23">
            <a:extLst>
              <a:ext uri="{FF2B5EF4-FFF2-40B4-BE49-F238E27FC236}">
                <a16:creationId xmlns:a16="http://schemas.microsoft.com/office/drawing/2014/main" xmlns="" id="{5F6D6B0F-FF8B-4D60-B712-A57904D5502C}"/>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FFF5FB50-33B5-4195-92D6-70891F240926}"/>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25">
            <a:extLst>
              <a:ext uri="{FF2B5EF4-FFF2-40B4-BE49-F238E27FC236}">
                <a16:creationId xmlns:a16="http://schemas.microsoft.com/office/drawing/2014/main" xmlns="" id="{EECD958F-56E9-4A3B-9C25-D5970592C848}"/>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xmlns="" id="{72F4FF18-9272-43AF-912E-B1CF8BF148D4}"/>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Freeform: Shape 27">
            <a:extLst>
              <a:ext uri="{FF2B5EF4-FFF2-40B4-BE49-F238E27FC236}">
                <a16:creationId xmlns:a16="http://schemas.microsoft.com/office/drawing/2014/main" xmlns="" id="{AE9C7EB4-9E81-4394-8C2C-A54BBD15B51D}"/>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Freeform: Shape 28">
            <a:extLst>
              <a:ext uri="{FF2B5EF4-FFF2-40B4-BE49-F238E27FC236}">
                <a16:creationId xmlns:a16="http://schemas.microsoft.com/office/drawing/2014/main" xmlns="" id="{FE681EC0-A139-4B14-89E8-F237CB63D4C9}"/>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Freeform: Shape 29">
            <a:extLst>
              <a:ext uri="{FF2B5EF4-FFF2-40B4-BE49-F238E27FC236}">
                <a16:creationId xmlns:a16="http://schemas.microsoft.com/office/drawing/2014/main" xmlns="" id="{87F87648-ABB4-4C97-BB6D-58342407E9DF}"/>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xmlns="" id="{0802EFEB-F4DF-4501-91AA-173B60EBBBAA}"/>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Freeform: Shape 31">
            <a:extLst>
              <a:ext uri="{FF2B5EF4-FFF2-40B4-BE49-F238E27FC236}">
                <a16:creationId xmlns:a16="http://schemas.microsoft.com/office/drawing/2014/main" xmlns="" id="{109FE51D-8E02-4ED7-862B-5CF838F7F77F}"/>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xmlns="" id="{4ECB9E40-5923-4571-9C8E-D7412C1283B2}"/>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xmlns="" id="{E46052C9-826B-47AC-9F6B-3078D4F43748}"/>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5" name="Freeform: Shape 34">
            <a:extLst>
              <a:ext uri="{FF2B5EF4-FFF2-40B4-BE49-F238E27FC236}">
                <a16:creationId xmlns:a16="http://schemas.microsoft.com/office/drawing/2014/main" xmlns="" id="{0C3867F5-4C6F-48BE-9DFF-9046D1FE6771}"/>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Freeform: Shape 35">
            <a:extLst>
              <a:ext uri="{FF2B5EF4-FFF2-40B4-BE49-F238E27FC236}">
                <a16:creationId xmlns:a16="http://schemas.microsoft.com/office/drawing/2014/main" xmlns="" id="{7B0CB40F-9E6F-457D-9C1F-9769BC3AE13E}"/>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7" name="Freeform: Shape 36">
            <a:extLst>
              <a:ext uri="{FF2B5EF4-FFF2-40B4-BE49-F238E27FC236}">
                <a16:creationId xmlns:a16="http://schemas.microsoft.com/office/drawing/2014/main" xmlns="" id="{0FCD03E7-2128-4C04-A914-409506646A76}"/>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xmlns="" id="{BE0A84F6-FEAA-4BDD-9282-20006CFE8BD1}"/>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0CD00A51-7C86-40CE-9A85-9305A72856F5}"/>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xmlns="" id="{72581C84-47AA-4227-BB97-9D73745C6350}"/>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xmlns="" id="{A3D0208D-7363-46C1-93C0-34D5C7CC03D4}"/>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2">
            <a:extLst>
              <a:ext uri="{FF2B5EF4-FFF2-40B4-BE49-F238E27FC236}">
                <a16:creationId xmlns:a16="http://schemas.microsoft.com/office/drawing/2014/main" xmlns="" id="{9BF00BA4-FF52-480A-802E-02DFDD8C7441}"/>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3">
            <a:extLst>
              <a:ext uri="{FF2B5EF4-FFF2-40B4-BE49-F238E27FC236}">
                <a16:creationId xmlns:a16="http://schemas.microsoft.com/office/drawing/2014/main" xmlns="" id="{98FC3C8E-D2F9-46FE-B29F-17C02B89FFCC}"/>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xmlns="" id="{1AC53E23-4CA7-479D-B22A-A5FCB3E5B5F6}"/>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96F0F1DB-0C5F-4895-B71A-86B7D122DD4B}"/>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34BF4B3-A394-4B33-84E8-433CB3F4D710}"/>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B6E11BA4-7EBA-47E5-8E07-57E665A74955}"/>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xmlns="" id="{7A178943-1EAE-4532-95FB-DFD1B8A936ED}"/>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A1603A2C-1F9D-4BAB-BF6C-C411F8898F5A}"/>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xmlns="" id="{D019487C-9065-4D0C-8A4F-0BEC960FF5E1}"/>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xmlns="" id="{B2E39A85-934A-4BF2-93E3-761989F1B981}"/>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0EE479C-D1F6-4BAC-80D2-90EF74E3261A}"/>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3" name="Content Placeholder 2">
            <a:extLst>
              <a:ext uri="{FF2B5EF4-FFF2-40B4-BE49-F238E27FC236}">
                <a16:creationId xmlns:a16="http://schemas.microsoft.com/office/drawing/2014/main" xmlns="" id="{A22238F2-C6EC-476F-8371-119AECBA5622}"/>
              </a:ext>
            </a:extLst>
          </p:cNvPr>
          <p:cNvSpPr>
            <a:spLocks noGrp="1"/>
          </p:cNvSpPr>
          <p:nvPr>
            <p:ph sz="half" idx="1"/>
          </p:nvPr>
        </p:nvSpPr>
        <p:spPr>
          <a:xfrm>
            <a:off x="432000" y="1152000"/>
            <a:ext cx="5472000"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8" name="Footer Placeholder 7">
            <a:extLst>
              <a:ext uri="{FF2B5EF4-FFF2-40B4-BE49-F238E27FC236}">
                <a16:creationId xmlns:a16="http://schemas.microsoft.com/office/drawing/2014/main" xmlns="" id="{C9E47D86-FD0D-44D0-9B7F-9EDEBD11F9D6}"/>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9" name="Slide Number Placeholder 8">
            <a:extLst>
              <a:ext uri="{FF2B5EF4-FFF2-40B4-BE49-F238E27FC236}">
                <a16:creationId xmlns:a16="http://schemas.microsoft.com/office/drawing/2014/main" xmlns=""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3" name="Content Placeholder 3">
            <a:extLst>
              <a:ext uri="{FF2B5EF4-FFF2-40B4-BE49-F238E27FC236}">
                <a16:creationId xmlns:a16="http://schemas.microsoft.com/office/drawing/2014/main" xmlns="" id="{94AA1D0D-4A88-48E6-9F92-152A70F621DA}"/>
              </a:ext>
            </a:extLst>
          </p:cNvPr>
          <p:cNvSpPr>
            <a:spLocks noGrp="1"/>
          </p:cNvSpPr>
          <p:nvPr>
            <p:ph sz="half" idx="2"/>
          </p:nvPr>
        </p:nvSpPr>
        <p:spPr>
          <a:xfrm>
            <a:off x="6300384" y="1140847"/>
            <a:ext cx="5471616" cy="5036116"/>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891552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83C9BAF7-A9F4-4666-A96D-E0820914D8A4}"/>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9210B130-61BF-42BB-A9D3-54F0E9975E1E}"/>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xmlns="" id="{8ED4637A-B150-47D5-91AA-5443ECDF24E5}"/>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Freeform: Shape 12">
            <a:extLst>
              <a:ext uri="{FF2B5EF4-FFF2-40B4-BE49-F238E27FC236}">
                <a16:creationId xmlns:a16="http://schemas.microsoft.com/office/drawing/2014/main" xmlns="" id="{F345A228-3ACD-436B-BAEA-C19CFB995DFF}"/>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3">
            <a:extLst>
              <a:ext uri="{FF2B5EF4-FFF2-40B4-BE49-F238E27FC236}">
                <a16:creationId xmlns:a16="http://schemas.microsoft.com/office/drawing/2014/main" xmlns="" id="{4808980A-AE2C-4B9A-923B-70728FF4B383}"/>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xmlns="" id="{E90E16CE-7F71-45E1-88F3-0F2422E4E14F}"/>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5024FFFC-3734-4C7F-8BB4-1D72D8764C19}"/>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5E243F7-C034-42A6-94F7-39C26EF11897}"/>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7F7416F4-3283-4DFF-BF8E-0F1B10C57C7B}"/>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18">
            <a:extLst>
              <a:ext uri="{FF2B5EF4-FFF2-40B4-BE49-F238E27FC236}">
                <a16:creationId xmlns:a16="http://schemas.microsoft.com/office/drawing/2014/main" xmlns="" id="{4E43006F-FE7C-4D9C-9803-C7A1705E2E29}"/>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40B601BE-5173-46B7-B727-24C354628A9A}"/>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xmlns="" id="{0840A278-AE7C-4997-AAEA-F758452843B7}"/>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xmlns="" id="{03AE5DE6-4BFB-4DB3-8207-ABE7B804220D}"/>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Freeform: Shape 22">
            <a:extLst>
              <a:ext uri="{FF2B5EF4-FFF2-40B4-BE49-F238E27FC236}">
                <a16:creationId xmlns:a16="http://schemas.microsoft.com/office/drawing/2014/main" xmlns="" id="{06BC0376-95EB-4B85-AD13-AB07742066DC}"/>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3" name="Content Placeholder 2">
            <a:extLst>
              <a:ext uri="{FF2B5EF4-FFF2-40B4-BE49-F238E27FC236}">
                <a16:creationId xmlns:a16="http://schemas.microsoft.com/office/drawing/2014/main" xmlns="" id="{B1948E38-8FB0-4E51-A01C-C88794372E50}"/>
              </a:ext>
            </a:extLst>
          </p:cNvPr>
          <p:cNvSpPr>
            <a:spLocks noGrp="1"/>
          </p:cNvSpPr>
          <p:nvPr>
            <p:ph idx="1"/>
          </p:nvPr>
        </p:nvSpPr>
        <p:spPr>
          <a:xfrm>
            <a:off x="432000" y="1152000"/>
            <a:ext cx="360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Footer Placeholder 6">
            <a:extLst>
              <a:ext uri="{FF2B5EF4-FFF2-40B4-BE49-F238E27FC236}">
                <a16:creationId xmlns:a16="http://schemas.microsoft.com/office/drawing/2014/main" xmlns=""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xmlns=""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xmlns="" id="{16A38E24-EB1C-472F-B631-5DF32F9C4CF5}"/>
              </a:ext>
            </a:extLst>
          </p:cNvPr>
          <p:cNvSpPr>
            <a:spLocks noGrp="1"/>
          </p:cNvSpPr>
          <p:nvPr>
            <p:ph type="body" sz="quarter" idx="12"/>
          </p:nvPr>
        </p:nvSpPr>
        <p:spPr>
          <a:xfrm>
            <a:off x="4301550" y="1152000"/>
            <a:ext cx="3600450" cy="5038725"/>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1" name="Text Placeholder 10">
            <a:extLst>
              <a:ext uri="{FF2B5EF4-FFF2-40B4-BE49-F238E27FC236}">
                <a16:creationId xmlns:a16="http://schemas.microsoft.com/office/drawing/2014/main" xmlns="" id="{5B4A252E-78C9-4F76-98A4-A4B580AD072A}"/>
              </a:ext>
            </a:extLst>
          </p:cNvPr>
          <p:cNvSpPr>
            <a:spLocks noGrp="1"/>
          </p:cNvSpPr>
          <p:nvPr>
            <p:ph type="body" sz="quarter" idx="13"/>
          </p:nvPr>
        </p:nvSpPr>
        <p:spPr>
          <a:xfrm>
            <a:off x="8171550" y="1152000"/>
            <a:ext cx="3600450" cy="5038725"/>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654388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3" name="Content Placeholder 2">
            <a:extLst>
              <a:ext uri="{FF2B5EF4-FFF2-40B4-BE49-F238E27FC236}">
                <a16:creationId xmlns:a16="http://schemas.microsoft.com/office/drawing/2014/main" xmlns="" id="{B1948E38-8FB0-4E51-A01C-C88794372E50}"/>
              </a:ext>
            </a:extLst>
          </p:cNvPr>
          <p:cNvSpPr>
            <a:spLocks noGrp="1"/>
          </p:cNvSpPr>
          <p:nvPr>
            <p:ph idx="1"/>
          </p:nvPr>
        </p:nvSpPr>
        <p:spPr>
          <a:xfrm>
            <a:off x="432000" y="1152000"/>
            <a:ext cx="216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Footer Placeholder 6">
            <a:extLst>
              <a:ext uri="{FF2B5EF4-FFF2-40B4-BE49-F238E27FC236}">
                <a16:creationId xmlns:a16="http://schemas.microsoft.com/office/drawing/2014/main" xmlns=""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xmlns=""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xmlns="" id="{1F5B3657-F2AE-455A-BF81-1A0C2ACECD20}"/>
              </a:ext>
            </a:extLst>
          </p:cNvPr>
          <p:cNvSpPr>
            <a:spLocks noGrp="1"/>
          </p:cNvSpPr>
          <p:nvPr>
            <p:ph type="body" sz="quarter" idx="12"/>
          </p:nvPr>
        </p:nvSpPr>
        <p:spPr>
          <a:xfrm>
            <a:off x="2726412" y="1152525"/>
            <a:ext cx="2160588" cy="5038725"/>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3" name="Text Placeholder 12">
            <a:extLst>
              <a:ext uri="{FF2B5EF4-FFF2-40B4-BE49-F238E27FC236}">
                <a16:creationId xmlns:a16="http://schemas.microsoft.com/office/drawing/2014/main" xmlns="" id="{6A983D98-E0AB-429A-9EC2-B50D4216D691}"/>
              </a:ext>
            </a:extLst>
          </p:cNvPr>
          <p:cNvSpPr>
            <a:spLocks noGrp="1"/>
          </p:cNvSpPr>
          <p:nvPr>
            <p:ph type="body" sz="quarter" idx="13"/>
          </p:nvPr>
        </p:nvSpPr>
        <p:spPr>
          <a:xfrm>
            <a:off x="5021412" y="1152525"/>
            <a:ext cx="2160588" cy="5038725"/>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5" name="Text Placeholder 14">
            <a:extLst>
              <a:ext uri="{FF2B5EF4-FFF2-40B4-BE49-F238E27FC236}">
                <a16:creationId xmlns:a16="http://schemas.microsoft.com/office/drawing/2014/main" xmlns="" id="{755213BF-EF6D-45DC-A01B-DE6C2F23A6D2}"/>
              </a:ext>
            </a:extLst>
          </p:cNvPr>
          <p:cNvSpPr>
            <a:spLocks noGrp="1"/>
          </p:cNvSpPr>
          <p:nvPr>
            <p:ph type="body" sz="quarter" idx="14"/>
          </p:nvPr>
        </p:nvSpPr>
        <p:spPr>
          <a:xfrm>
            <a:off x="7316412" y="1148060"/>
            <a:ext cx="2160588" cy="5038725"/>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7" name="Text Placeholder 16">
            <a:extLst>
              <a:ext uri="{FF2B5EF4-FFF2-40B4-BE49-F238E27FC236}">
                <a16:creationId xmlns:a16="http://schemas.microsoft.com/office/drawing/2014/main" xmlns="" id="{77D6BBBA-F4A3-45D4-91BC-A405FFDC7C3D}"/>
              </a:ext>
            </a:extLst>
          </p:cNvPr>
          <p:cNvSpPr>
            <a:spLocks noGrp="1"/>
          </p:cNvSpPr>
          <p:nvPr>
            <p:ph type="body" sz="quarter" idx="15"/>
          </p:nvPr>
        </p:nvSpPr>
        <p:spPr>
          <a:xfrm>
            <a:off x="9611412" y="1152525"/>
            <a:ext cx="2160588" cy="5038725"/>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974837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gital Product">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xmlns="" id="{5F6D6B0F-FF8B-4D60-B712-A57904D5502C}"/>
              </a:ext>
            </a:extLst>
          </p:cNvPr>
          <p:cNvSpPr/>
          <p:nvPr userDrawn="1"/>
        </p:nvSpPr>
        <p:spPr>
          <a:xfrm rot="19260823">
            <a:off x="10216425" y="538864"/>
            <a:ext cx="467362" cy="344458"/>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FFF5FB50-33B5-4195-92D6-70891F240926}"/>
              </a:ext>
            </a:extLst>
          </p:cNvPr>
          <p:cNvSpPr/>
          <p:nvPr userDrawn="1"/>
        </p:nvSpPr>
        <p:spPr>
          <a:xfrm rot="20377627">
            <a:off x="10678141" y="849218"/>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25">
            <a:extLst>
              <a:ext uri="{FF2B5EF4-FFF2-40B4-BE49-F238E27FC236}">
                <a16:creationId xmlns:a16="http://schemas.microsoft.com/office/drawing/2014/main" xmlns="" id="{EECD958F-56E9-4A3B-9C25-D5970592C848}"/>
              </a:ext>
            </a:extLst>
          </p:cNvPr>
          <p:cNvSpPr/>
          <p:nvPr userDrawn="1"/>
        </p:nvSpPr>
        <p:spPr>
          <a:xfrm rot="19260823">
            <a:off x="10717367" y="620572"/>
            <a:ext cx="250689" cy="18476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Freeform: Shape 26">
            <a:extLst>
              <a:ext uri="{FF2B5EF4-FFF2-40B4-BE49-F238E27FC236}">
                <a16:creationId xmlns:a16="http://schemas.microsoft.com/office/drawing/2014/main" xmlns="" id="{72F4FF18-9272-43AF-912E-B1CF8BF148D4}"/>
              </a:ext>
            </a:extLst>
          </p:cNvPr>
          <p:cNvSpPr/>
          <p:nvPr userDrawn="1"/>
        </p:nvSpPr>
        <p:spPr>
          <a:xfrm rot="19810388">
            <a:off x="11064926" y="78160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Freeform: Shape 27">
            <a:extLst>
              <a:ext uri="{FF2B5EF4-FFF2-40B4-BE49-F238E27FC236}">
                <a16:creationId xmlns:a16="http://schemas.microsoft.com/office/drawing/2014/main" xmlns="" id="{AE9C7EB4-9E81-4394-8C2C-A54BBD15B51D}"/>
              </a:ext>
            </a:extLst>
          </p:cNvPr>
          <p:cNvSpPr/>
          <p:nvPr userDrawn="1"/>
        </p:nvSpPr>
        <p:spPr>
          <a:xfrm rot="18277851">
            <a:off x="11152527" y="3820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Freeform: Shape 28">
            <a:extLst>
              <a:ext uri="{FF2B5EF4-FFF2-40B4-BE49-F238E27FC236}">
                <a16:creationId xmlns:a16="http://schemas.microsoft.com/office/drawing/2014/main" xmlns="" id="{FE681EC0-A139-4B14-89E8-F237CB63D4C9}"/>
              </a:ext>
            </a:extLst>
          </p:cNvPr>
          <p:cNvSpPr/>
          <p:nvPr userDrawn="1"/>
        </p:nvSpPr>
        <p:spPr>
          <a:xfrm rot="20761418">
            <a:off x="11545452" y="1030689"/>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Freeform: Shape 29">
            <a:extLst>
              <a:ext uri="{FF2B5EF4-FFF2-40B4-BE49-F238E27FC236}">
                <a16:creationId xmlns:a16="http://schemas.microsoft.com/office/drawing/2014/main" xmlns="" id="{87F87648-ABB4-4C97-BB6D-58342407E9DF}"/>
              </a:ext>
            </a:extLst>
          </p:cNvPr>
          <p:cNvSpPr/>
          <p:nvPr userDrawn="1"/>
        </p:nvSpPr>
        <p:spPr>
          <a:xfrm rot="17315293">
            <a:off x="11756248" y="247552"/>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xmlns="" id="{0802EFEB-F4DF-4501-91AA-173B60EBBBAA}"/>
              </a:ext>
            </a:extLst>
          </p:cNvPr>
          <p:cNvSpPr/>
          <p:nvPr userDrawn="1"/>
        </p:nvSpPr>
        <p:spPr>
          <a:xfrm rot="20082236">
            <a:off x="11448108" y="631127"/>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Freeform: Shape 31">
            <a:extLst>
              <a:ext uri="{FF2B5EF4-FFF2-40B4-BE49-F238E27FC236}">
                <a16:creationId xmlns:a16="http://schemas.microsoft.com/office/drawing/2014/main" xmlns="" id="{109FE51D-8E02-4ED7-862B-5CF838F7F77F}"/>
              </a:ext>
            </a:extLst>
          </p:cNvPr>
          <p:cNvSpPr/>
          <p:nvPr userDrawn="1"/>
        </p:nvSpPr>
        <p:spPr>
          <a:xfrm rot="19879732">
            <a:off x="11668879" y="824433"/>
            <a:ext cx="216995" cy="159931"/>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xmlns="" id="{4ECB9E40-5923-4571-9C8E-D7412C1283B2}"/>
              </a:ext>
            </a:extLst>
          </p:cNvPr>
          <p:cNvSpPr/>
          <p:nvPr userDrawn="1"/>
        </p:nvSpPr>
        <p:spPr>
          <a:xfrm rot="328041">
            <a:off x="10094502" y="901548"/>
            <a:ext cx="579699" cy="606799"/>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 name="connsiteX0" fmla="*/ 487806 w 487806"/>
              <a:gd name="connsiteY0" fmla="*/ 171848 h 510610"/>
              <a:gd name="connsiteX1" fmla="*/ 308036 w 487806"/>
              <a:gd name="connsiteY1" fmla="*/ 510610 h 510610"/>
              <a:gd name="connsiteX2" fmla="*/ 0 w 487806"/>
              <a:gd name="connsiteY2" fmla="*/ 0 h 510610"/>
              <a:gd name="connsiteX3" fmla="*/ 487806 w 487806"/>
              <a:gd name="connsiteY3" fmla="*/ 171848 h 510610"/>
            </a:gdLst>
            <a:ahLst/>
            <a:cxnLst>
              <a:cxn ang="0">
                <a:pos x="connsiteX0" y="connsiteY0"/>
              </a:cxn>
              <a:cxn ang="0">
                <a:pos x="connsiteX1" y="connsiteY1"/>
              </a:cxn>
              <a:cxn ang="0">
                <a:pos x="connsiteX2" y="connsiteY2"/>
              </a:cxn>
              <a:cxn ang="0">
                <a:pos x="connsiteX3" y="connsiteY3"/>
              </a:cxn>
            </a:cxnLst>
            <a:rect l="l" t="t" r="r" b="b"/>
            <a:pathLst>
              <a:path w="487806" h="510610">
                <a:moveTo>
                  <a:pt x="487806" y="171848"/>
                </a:moveTo>
                <a:lnTo>
                  <a:pt x="308036" y="510610"/>
                </a:lnTo>
                <a:lnTo>
                  <a:pt x="0" y="0"/>
                </a:lnTo>
                <a:lnTo>
                  <a:pt x="487806" y="17184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xmlns="" id="{E46052C9-826B-47AC-9F6B-3078D4F43748}"/>
              </a:ext>
            </a:extLst>
          </p:cNvPr>
          <p:cNvSpPr/>
          <p:nvPr userDrawn="1"/>
        </p:nvSpPr>
        <p:spPr>
          <a:xfrm>
            <a:off x="10871770" y="1202556"/>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5" name="Freeform: Shape 34">
            <a:extLst>
              <a:ext uri="{FF2B5EF4-FFF2-40B4-BE49-F238E27FC236}">
                <a16:creationId xmlns:a16="http://schemas.microsoft.com/office/drawing/2014/main" xmlns="" id="{0C3867F5-4C6F-48BE-9DFF-9046D1FE6771}"/>
              </a:ext>
            </a:extLst>
          </p:cNvPr>
          <p:cNvSpPr/>
          <p:nvPr userDrawn="1"/>
        </p:nvSpPr>
        <p:spPr>
          <a:xfrm rot="20761418">
            <a:off x="11512604" y="1484835"/>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Freeform: Shape 35">
            <a:extLst>
              <a:ext uri="{FF2B5EF4-FFF2-40B4-BE49-F238E27FC236}">
                <a16:creationId xmlns:a16="http://schemas.microsoft.com/office/drawing/2014/main" xmlns="" id="{7B0CB40F-9E6F-457D-9C1F-9769BC3AE13E}"/>
              </a:ext>
            </a:extLst>
          </p:cNvPr>
          <p:cNvSpPr/>
          <p:nvPr userDrawn="1"/>
        </p:nvSpPr>
        <p:spPr>
          <a:xfrm rot="1160487">
            <a:off x="10291662" y="1614015"/>
            <a:ext cx="316887" cy="233554"/>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 name="connsiteX0" fmla="*/ 692798 w 692798"/>
              <a:gd name="connsiteY0" fmla="*/ 224339 h 510610"/>
              <a:gd name="connsiteX1" fmla="*/ 308036 w 692798"/>
              <a:gd name="connsiteY1" fmla="*/ 510610 h 510610"/>
              <a:gd name="connsiteX2" fmla="*/ 0 w 692798"/>
              <a:gd name="connsiteY2" fmla="*/ 0 h 510610"/>
              <a:gd name="connsiteX3" fmla="*/ 692798 w 692798"/>
              <a:gd name="connsiteY3" fmla="*/ 224339 h 510610"/>
            </a:gdLst>
            <a:ahLst/>
            <a:cxnLst>
              <a:cxn ang="0">
                <a:pos x="connsiteX0" y="connsiteY0"/>
              </a:cxn>
              <a:cxn ang="0">
                <a:pos x="connsiteX1" y="connsiteY1"/>
              </a:cxn>
              <a:cxn ang="0">
                <a:pos x="connsiteX2" y="connsiteY2"/>
              </a:cxn>
              <a:cxn ang="0">
                <a:pos x="connsiteX3" y="connsiteY3"/>
              </a:cxn>
            </a:cxnLst>
            <a:rect l="l" t="t" r="r" b="b"/>
            <a:pathLst>
              <a:path w="692798" h="510610">
                <a:moveTo>
                  <a:pt x="692798" y="224339"/>
                </a:moveTo>
                <a:lnTo>
                  <a:pt x="308036" y="510610"/>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7" name="Freeform: Shape 36">
            <a:extLst>
              <a:ext uri="{FF2B5EF4-FFF2-40B4-BE49-F238E27FC236}">
                <a16:creationId xmlns:a16="http://schemas.microsoft.com/office/drawing/2014/main" xmlns="" id="{0FCD03E7-2128-4C04-A914-409506646A76}"/>
              </a:ext>
            </a:extLst>
          </p:cNvPr>
          <p:cNvSpPr/>
          <p:nvPr userDrawn="1"/>
        </p:nvSpPr>
        <p:spPr>
          <a:xfrm rot="803026">
            <a:off x="11586107" y="2015428"/>
            <a:ext cx="162256" cy="119587"/>
          </a:xfrm>
          <a:custGeom>
            <a:avLst/>
            <a:gdLst>
              <a:gd name="connsiteX0" fmla="*/ 692798 w 692798"/>
              <a:gd name="connsiteY0" fmla="*/ 224339 h 510610"/>
              <a:gd name="connsiteX1" fmla="*/ 308036 w 692798"/>
              <a:gd name="connsiteY1" fmla="*/ 510610 h 510610"/>
              <a:gd name="connsiteX2" fmla="*/ 64876 w 692798"/>
              <a:gd name="connsiteY2" fmla="*/ 168539 h 510610"/>
              <a:gd name="connsiteX3" fmla="*/ 0 w 692798"/>
              <a:gd name="connsiteY3" fmla="*/ 0 h 510610"/>
              <a:gd name="connsiteX4" fmla="*/ 692798 w 692798"/>
              <a:gd name="connsiteY4" fmla="*/ 224339 h 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798" h="510610">
                <a:moveTo>
                  <a:pt x="692798" y="224339"/>
                </a:moveTo>
                <a:lnTo>
                  <a:pt x="308036" y="510610"/>
                </a:lnTo>
                <a:lnTo>
                  <a:pt x="64876" y="168539"/>
                </a:lnTo>
                <a:lnTo>
                  <a:pt x="0" y="0"/>
                </a:lnTo>
                <a:lnTo>
                  <a:pt x="692798" y="22433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43" name="Group 42">
            <a:extLst>
              <a:ext uri="{FF2B5EF4-FFF2-40B4-BE49-F238E27FC236}">
                <a16:creationId xmlns:a16="http://schemas.microsoft.com/office/drawing/2014/main" xmlns="" id="{0725BC56-C7B6-400F-80F9-3F968E2CAE0E}"/>
              </a:ext>
            </a:extLst>
          </p:cNvPr>
          <p:cNvGrpSpPr/>
          <p:nvPr userDrawn="1"/>
        </p:nvGrpSpPr>
        <p:grpSpPr>
          <a:xfrm>
            <a:off x="3383603" y="1013721"/>
            <a:ext cx="7749965" cy="5100743"/>
            <a:chOff x="510812" y="938373"/>
            <a:chExt cx="8073393" cy="5313612"/>
          </a:xfrm>
        </p:grpSpPr>
        <p:sp>
          <p:nvSpPr>
            <p:cNvPr id="44" name="Rounded Rectangle 15">
              <a:extLst>
                <a:ext uri="{FF2B5EF4-FFF2-40B4-BE49-F238E27FC236}">
                  <a16:creationId xmlns:a16="http://schemas.microsoft.com/office/drawing/2014/main" xmlns="" id="{1EC806EC-A1B2-4893-9504-1D7FFE8E238F}"/>
                </a:ext>
              </a:extLst>
            </p:cNvPr>
            <p:cNvSpPr/>
            <p:nvPr/>
          </p:nvSpPr>
          <p:spPr>
            <a:xfrm>
              <a:off x="877709" y="938373"/>
              <a:ext cx="7339600" cy="5234482"/>
            </a:xfrm>
            <a:prstGeom prst="round2SameRect">
              <a:avLst>
                <a:gd name="adj1" fmla="val 5601"/>
                <a:gd name="adj2" fmla="val 0"/>
              </a:avLst>
            </a:prstGeom>
            <a:solidFill>
              <a:schemeClr val="bg1">
                <a:lumMod val="85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45" name="Rounded Rectangle 15">
              <a:extLst>
                <a:ext uri="{FF2B5EF4-FFF2-40B4-BE49-F238E27FC236}">
                  <a16:creationId xmlns:a16="http://schemas.microsoft.com/office/drawing/2014/main" xmlns="" id="{535A1B12-6F16-41A0-A6B1-4AD0CCB5A081}"/>
                </a:ext>
              </a:extLst>
            </p:cNvPr>
            <p:cNvSpPr/>
            <p:nvPr/>
          </p:nvSpPr>
          <p:spPr>
            <a:xfrm>
              <a:off x="930758" y="995668"/>
              <a:ext cx="7233502" cy="5177187"/>
            </a:xfrm>
            <a:prstGeom prst="round2SameRect">
              <a:avLst>
                <a:gd name="adj1" fmla="val 4499"/>
                <a:gd name="adj2" fmla="val 0"/>
              </a:avLst>
            </a:prstGeom>
            <a:solidFill>
              <a:schemeClr val="bg1"/>
            </a:solidFill>
            <a:ln w="3175">
              <a:solidFill>
                <a:schemeClr val="accent1"/>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6" name="Rectangle: Rounded Corners 45">
              <a:extLst>
                <a:ext uri="{FF2B5EF4-FFF2-40B4-BE49-F238E27FC236}">
                  <a16:creationId xmlns:a16="http://schemas.microsoft.com/office/drawing/2014/main" xmlns="" id="{379B244F-CF81-4500-A78E-495ABA6828BA}"/>
                </a:ext>
              </a:extLst>
            </p:cNvPr>
            <p:cNvSpPr/>
            <p:nvPr/>
          </p:nvSpPr>
          <p:spPr>
            <a:xfrm rot="16200000">
              <a:off x="2264894" y="295974"/>
              <a:ext cx="4565229" cy="6599909"/>
            </a:xfrm>
            <a:prstGeom prst="roundRect">
              <a:avLst>
                <a:gd name="adj" fmla="val 1476"/>
              </a:avLst>
            </a:prstGeom>
            <a:solidFill>
              <a:schemeClr val="bg1"/>
            </a:solid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7" name="Rounded Rectangle 15">
              <a:extLst>
                <a:ext uri="{FF2B5EF4-FFF2-40B4-BE49-F238E27FC236}">
                  <a16:creationId xmlns:a16="http://schemas.microsoft.com/office/drawing/2014/main" xmlns="" id="{EE88F157-E260-486F-937E-C18428699861}"/>
                </a:ext>
              </a:extLst>
            </p:cNvPr>
            <p:cNvSpPr/>
            <p:nvPr/>
          </p:nvSpPr>
          <p:spPr>
            <a:xfrm rot="10800000">
              <a:off x="510812" y="5998253"/>
              <a:ext cx="8073393" cy="248975"/>
            </a:xfrm>
            <a:prstGeom prst="round2SameRect">
              <a:avLst>
                <a:gd name="adj1" fmla="val 50000"/>
                <a:gd name="adj2" fmla="val 0"/>
              </a:avLst>
            </a:prstGeom>
            <a:solidFill>
              <a:schemeClr val="bg1"/>
            </a:solidFill>
            <a:ln w="3175">
              <a:solidFill>
                <a:schemeClr val="accent1"/>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8" name="Rounded Rectangle 15">
              <a:extLst>
                <a:ext uri="{FF2B5EF4-FFF2-40B4-BE49-F238E27FC236}">
                  <a16:creationId xmlns:a16="http://schemas.microsoft.com/office/drawing/2014/main" xmlns="" id="{F736AFAF-44AD-47CE-A63B-210102A4BF0B}"/>
                </a:ext>
              </a:extLst>
            </p:cNvPr>
            <p:cNvSpPr/>
            <p:nvPr userDrawn="1"/>
          </p:nvSpPr>
          <p:spPr>
            <a:xfrm>
              <a:off x="3668019" y="6206338"/>
              <a:ext cx="1758981" cy="45647"/>
            </a:xfrm>
            <a:prstGeom prst="round2SameRect">
              <a:avLst>
                <a:gd name="adj1" fmla="val 50000"/>
                <a:gd name="adj2" fmla="val 0"/>
              </a:avLst>
            </a:prstGeom>
            <a:gradFill>
              <a:gsLst>
                <a:gs pos="0">
                  <a:schemeClr val="tx1">
                    <a:alpha val="0"/>
                  </a:schemeClr>
                </a:gs>
                <a:gs pos="100000">
                  <a:schemeClr val="tx1">
                    <a:alpha val="31000"/>
                  </a:schemeClr>
                </a:gs>
              </a:gsLst>
              <a:lin ang="16200000" scaled="0"/>
            </a:gra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49" name="Oval 48">
              <a:extLst>
                <a:ext uri="{FF2B5EF4-FFF2-40B4-BE49-F238E27FC236}">
                  <a16:creationId xmlns:a16="http://schemas.microsoft.com/office/drawing/2014/main" xmlns="" id="{A4F6457E-3660-4E80-82BC-8894D701DEE9}"/>
                </a:ext>
              </a:extLst>
            </p:cNvPr>
            <p:cNvSpPr/>
            <p:nvPr/>
          </p:nvSpPr>
          <p:spPr>
            <a:xfrm rot="16200000">
              <a:off x="4660498" y="1119143"/>
              <a:ext cx="48680" cy="48680"/>
            </a:xfrm>
            <a:prstGeom prst="ellipse">
              <a:avLst/>
            </a:prstGeom>
            <a:solidFill>
              <a:schemeClr val="bg1">
                <a:lumMod val="85000"/>
              </a:schemeClr>
            </a:solidFill>
            <a:ln w="0">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50" name="Oval 49">
              <a:extLst>
                <a:ext uri="{FF2B5EF4-FFF2-40B4-BE49-F238E27FC236}">
                  <a16:creationId xmlns:a16="http://schemas.microsoft.com/office/drawing/2014/main" xmlns="" id="{88230416-7E55-4CB0-9548-491BA471E9E8}"/>
                </a:ext>
              </a:extLst>
            </p:cNvPr>
            <p:cNvSpPr/>
            <p:nvPr/>
          </p:nvSpPr>
          <p:spPr>
            <a:xfrm rot="16200000">
              <a:off x="4505961" y="1106017"/>
              <a:ext cx="83096" cy="83096"/>
            </a:xfrm>
            <a:prstGeom prst="ellipse">
              <a:avLst/>
            </a:prstGeom>
            <a:solidFill>
              <a:schemeClr val="bg1">
                <a:lumMod val="85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51" name="Oval 50">
              <a:extLst>
                <a:ext uri="{FF2B5EF4-FFF2-40B4-BE49-F238E27FC236}">
                  <a16:creationId xmlns:a16="http://schemas.microsoft.com/office/drawing/2014/main" xmlns="" id="{FE3C1810-AD4F-4393-928E-CFA8053A2CC2}"/>
                </a:ext>
              </a:extLst>
            </p:cNvPr>
            <p:cNvSpPr/>
            <p:nvPr/>
          </p:nvSpPr>
          <p:spPr>
            <a:xfrm rot="16200000">
              <a:off x="4524686" y="1124741"/>
              <a:ext cx="45647" cy="45647"/>
            </a:xfrm>
            <a:prstGeom prst="ellipse">
              <a:avLst/>
            </a:prstGeom>
            <a:solidFill>
              <a:schemeClr val="bg1">
                <a:lumMod val="85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grpSp>
      <p:sp>
        <p:nvSpPr>
          <p:cNvPr id="3" name="Content Placeholder 2">
            <a:extLst>
              <a:ext uri="{FF2B5EF4-FFF2-40B4-BE49-F238E27FC236}">
                <a16:creationId xmlns:a16="http://schemas.microsoft.com/office/drawing/2014/main" xmlns="" id="{B1948E38-8FB0-4E51-A01C-C88794372E50}"/>
              </a:ext>
            </a:extLst>
          </p:cNvPr>
          <p:cNvSpPr>
            <a:spLocks noGrp="1"/>
          </p:cNvSpPr>
          <p:nvPr>
            <p:ph idx="1" hasCustomPrompt="1"/>
          </p:nvPr>
        </p:nvSpPr>
        <p:spPr>
          <a:xfrm>
            <a:off x="432000" y="1152000"/>
            <a:ext cx="2951603" cy="2196235"/>
          </a:xfrm>
        </p:spPr>
        <p:txBody>
          <a:bodyPr anchor="b"/>
          <a:lstStyle>
            <a:lvl1pPr marL="0" indent="0">
              <a:buNone/>
              <a:defRPr sz="2800">
                <a:solidFill>
                  <a:schemeClr val="tx1">
                    <a:lumMod val="75000"/>
                    <a:lumOff val="25000"/>
                  </a:schemeClr>
                </a:solidFill>
              </a:defRPr>
            </a:lvl1pPr>
            <a:lvl2pPr marL="266700" indent="0">
              <a:buNone/>
              <a:defRPr sz="2400">
                <a:solidFill>
                  <a:schemeClr val="tx1">
                    <a:lumMod val="75000"/>
                    <a:lumOff val="25000"/>
                  </a:schemeClr>
                </a:solidFill>
              </a:defRPr>
            </a:lvl2pPr>
            <a:lvl3pPr marL="542925" indent="0">
              <a:buNone/>
              <a:defRPr sz="2000">
                <a:solidFill>
                  <a:schemeClr val="tx1">
                    <a:lumMod val="75000"/>
                    <a:lumOff val="25000"/>
                  </a:schemeClr>
                </a:solidFill>
              </a:defRPr>
            </a:lvl3pPr>
            <a:lvl4pPr marL="809625" indent="0">
              <a:buNone/>
              <a:defRPr sz="2000">
                <a:solidFill>
                  <a:schemeClr val="tx1">
                    <a:lumMod val="75000"/>
                    <a:lumOff val="25000"/>
                  </a:schemeClr>
                </a:solidFill>
              </a:defRPr>
            </a:lvl4pPr>
            <a:lvl5pPr marL="1076325" indent="0">
              <a:buNone/>
              <a:defRPr sz="2000">
                <a:solidFill>
                  <a:schemeClr val="tx1">
                    <a:lumMod val="75000"/>
                    <a:lumOff val="25000"/>
                  </a:schemeClr>
                </a:solidFill>
              </a:defRPr>
            </a:lvl5pPr>
          </a:lstStyle>
          <a:p>
            <a:pPr lvl="0"/>
            <a:r>
              <a:rPr lang="en-US" noProof="0"/>
              <a:t>Emphasized text can go here</a:t>
            </a:r>
          </a:p>
        </p:txBody>
      </p:sp>
      <p:sp>
        <p:nvSpPr>
          <p:cNvPr id="2" name="Title 1">
            <a:extLst>
              <a:ext uri="{FF2B5EF4-FFF2-40B4-BE49-F238E27FC236}">
                <a16:creationId xmlns:a16="http://schemas.microsoft.com/office/drawing/2014/main" xmlns="" id="{5CFF4C50-933F-41F9-AD11-BD02410AA7D5}"/>
              </a:ext>
            </a:extLst>
          </p:cNvPr>
          <p:cNvSpPr>
            <a:spLocks noGrp="1"/>
          </p:cNvSpPr>
          <p:nvPr>
            <p:ph type="title"/>
          </p:nvPr>
        </p:nvSpPr>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7" name="Footer Placeholder 6">
            <a:extLst>
              <a:ext uri="{FF2B5EF4-FFF2-40B4-BE49-F238E27FC236}">
                <a16:creationId xmlns:a16="http://schemas.microsoft.com/office/drawing/2014/main" xmlns=""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xmlns=""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Picture Placeholder 4">
            <a:extLst>
              <a:ext uri="{FF2B5EF4-FFF2-40B4-BE49-F238E27FC236}">
                <a16:creationId xmlns:a16="http://schemas.microsoft.com/office/drawing/2014/main" xmlns="" id="{8C1EA41E-F6C4-484F-95E9-42978FF21625}"/>
              </a:ext>
            </a:extLst>
          </p:cNvPr>
          <p:cNvSpPr>
            <a:spLocks noGrp="1"/>
          </p:cNvSpPr>
          <p:nvPr>
            <p:ph type="pic" sz="quarter" idx="12" hasCustomPrompt="1"/>
          </p:nvPr>
        </p:nvSpPr>
        <p:spPr>
          <a:xfrm>
            <a:off x="4092796" y="1376357"/>
            <a:ext cx="6333545" cy="4379625"/>
          </a:xfrm>
          <a:prstGeom prst="roundRect">
            <a:avLst>
              <a:gd name="adj" fmla="val 1356"/>
            </a:avLst>
          </a:prstGeom>
          <a:solidFill>
            <a:schemeClr val="bg1">
              <a:lumMod val="95000"/>
            </a:schemeClr>
          </a:solidFill>
          <a:ln>
            <a:noFill/>
          </a:ln>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100" i="1">
                <a:latin typeface="Times New Roman" panose="02020603050405020304" pitchFamily="18" charset="0"/>
                <a:cs typeface="Times New Roman" panose="02020603050405020304" pitchFamily="18"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noProof="0" dirty="0"/>
              <a:t>Insert or Drag and Drop Image Here</a:t>
            </a:r>
          </a:p>
        </p:txBody>
      </p:sp>
      <p:sp>
        <p:nvSpPr>
          <p:cNvPr id="9" name="Text Placeholder 8">
            <a:extLst>
              <a:ext uri="{FF2B5EF4-FFF2-40B4-BE49-F238E27FC236}">
                <a16:creationId xmlns:a16="http://schemas.microsoft.com/office/drawing/2014/main" xmlns="" id="{35FD3B7C-17C6-4327-986C-A8A6D6EC1B52}"/>
              </a:ext>
            </a:extLst>
          </p:cNvPr>
          <p:cNvSpPr>
            <a:spLocks noGrp="1"/>
          </p:cNvSpPr>
          <p:nvPr>
            <p:ph type="body" sz="quarter" idx="13"/>
          </p:nvPr>
        </p:nvSpPr>
        <p:spPr>
          <a:xfrm>
            <a:off x="431800" y="3509766"/>
            <a:ext cx="2951163" cy="2322709"/>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3336286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Numbers Option 1">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xmlns="" id="{730F7266-25A0-4B3A-A8CE-F083ECC9D4C6}"/>
              </a:ext>
            </a:extLst>
          </p:cNvPr>
          <p:cNvSpPr/>
          <p:nvPr userDrawn="1"/>
        </p:nvSpPr>
        <p:spPr>
          <a:xfrm>
            <a:off x="0" y="2539992"/>
            <a:ext cx="5373076" cy="4318008"/>
          </a:xfrm>
          <a:custGeom>
            <a:avLst/>
            <a:gdLst>
              <a:gd name="connsiteX0" fmla="*/ 4972877 w 5373076"/>
              <a:gd name="connsiteY0" fmla="*/ 1816430 h 4318008"/>
              <a:gd name="connsiteX1" fmla="*/ 5211912 w 5373076"/>
              <a:gd name="connsiteY1" fmla="*/ 2046590 h 4318008"/>
              <a:gd name="connsiteX2" fmla="*/ 4866804 w 5373076"/>
              <a:gd name="connsiteY2" fmla="*/ 2013272 h 4318008"/>
              <a:gd name="connsiteX3" fmla="*/ 3721849 w 5373076"/>
              <a:gd name="connsiteY3" fmla="*/ 1808102 h 4318008"/>
              <a:gd name="connsiteX4" fmla="*/ 3854624 w 5373076"/>
              <a:gd name="connsiteY4" fmla="*/ 2524110 h 4318008"/>
              <a:gd name="connsiteX5" fmla="*/ 3419634 w 5373076"/>
              <a:gd name="connsiteY5" fmla="*/ 2322178 h 4318008"/>
              <a:gd name="connsiteX6" fmla="*/ 3604566 w 5373076"/>
              <a:gd name="connsiteY6" fmla="*/ 1945430 h 4318008"/>
              <a:gd name="connsiteX7" fmla="*/ 2301472 w 5373076"/>
              <a:gd name="connsiteY7" fmla="*/ 1771765 h 4318008"/>
              <a:gd name="connsiteX8" fmla="*/ 3237442 w 5373076"/>
              <a:gd name="connsiteY8" fmla="*/ 2134997 h 4318008"/>
              <a:gd name="connsiteX9" fmla="*/ 3266331 w 5373076"/>
              <a:gd name="connsiteY9" fmla="*/ 2949530 h 4318008"/>
              <a:gd name="connsiteX10" fmla="*/ 1897852 w 5373076"/>
              <a:gd name="connsiteY10" fmla="*/ 4318008 h 4318008"/>
              <a:gd name="connsiteX11" fmla="*/ 134565 w 5373076"/>
              <a:gd name="connsiteY11" fmla="*/ 4318008 h 4318008"/>
              <a:gd name="connsiteX12" fmla="*/ 0 w 5373076"/>
              <a:gd name="connsiteY12" fmla="*/ 4183443 h 4318008"/>
              <a:gd name="connsiteX13" fmla="*/ 0 w 5373076"/>
              <a:gd name="connsiteY13" fmla="*/ 2855805 h 4318008"/>
              <a:gd name="connsiteX14" fmla="*/ 5243699 w 5373076"/>
              <a:gd name="connsiteY14" fmla="*/ 652159 h 4318008"/>
              <a:gd name="connsiteX15" fmla="*/ 5058767 w 5373076"/>
              <a:gd name="connsiteY15" fmla="*/ 1028908 h 4318008"/>
              <a:gd name="connsiteX16" fmla="*/ 4960786 w 5373076"/>
              <a:gd name="connsiteY16" fmla="*/ 983422 h 4318008"/>
              <a:gd name="connsiteX17" fmla="*/ 3473588 w 5373076"/>
              <a:gd name="connsiteY17" fmla="*/ 405712 h 4318008"/>
              <a:gd name="connsiteX18" fmla="*/ 4094196 w 5373076"/>
              <a:gd name="connsiteY18" fmla="*/ 1366894 h 4318008"/>
              <a:gd name="connsiteX19" fmla="*/ 3778134 w 5373076"/>
              <a:gd name="connsiteY19" fmla="*/ 1741309 h 4318008"/>
              <a:gd name="connsiteX20" fmla="*/ 2824519 w 5373076"/>
              <a:gd name="connsiteY20" fmla="*/ 1808100 h 4318008"/>
              <a:gd name="connsiteX21" fmla="*/ 4454991 w 5373076"/>
              <a:gd name="connsiteY21" fmla="*/ 0 h 4318008"/>
              <a:gd name="connsiteX22" fmla="*/ 5373076 w 5373076"/>
              <a:gd name="connsiteY22" fmla="*/ 32358 h 4318008"/>
              <a:gd name="connsiteX23" fmla="*/ 4628717 w 5373076"/>
              <a:gd name="connsiteY23" fmla="*/ 1349015 h 4318008"/>
              <a:gd name="connsiteX24" fmla="*/ 4094010 w 5373076"/>
              <a:gd name="connsiteY24" fmla="*/ 779481 h 4318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73076" h="4318008">
                <a:moveTo>
                  <a:pt x="4972877" y="1816430"/>
                </a:moveTo>
                <a:lnTo>
                  <a:pt x="5211912" y="2046590"/>
                </a:lnTo>
                <a:lnTo>
                  <a:pt x="4866804" y="2013272"/>
                </a:lnTo>
                <a:close/>
                <a:moveTo>
                  <a:pt x="3721849" y="1808102"/>
                </a:moveTo>
                <a:lnTo>
                  <a:pt x="3854624" y="2524110"/>
                </a:lnTo>
                <a:lnTo>
                  <a:pt x="3419634" y="2322178"/>
                </a:lnTo>
                <a:lnTo>
                  <a:pt x="3604566" y="1945430"/>
                </a:lnTo>
                <a:close/>
                <a:moveTo>
                  <a:pt x="2301472" y="1771765"/>
                </a:moveTo>
                <a:lnTo>
                  <a:pt x="3237442" y="2134997"/>
                </a:lnTo>
                <a:lnTo>
                  <a:pt x="3266331" y="2949530"/>
                </a:lnTo>
                <a:lnTo>
                  <a:pt x="1897852" y="4318008"/>
                </a:lnTo>
                <a:lnTo>
                  <a:pt x="134565" y="4318008"/>
                </a:lnTo>
                <a:lnTo>
                  <a:pt x="0" y="4183443"/>
                </a:lnTo>
                <a:lnTo>
                  <a:pt x="0" y="2855805"/>
                </a:lnTo>
                <a:close/>
                <a:moveTo>
                  <a:pt x="5243699" y="652159"/>
                </a:moveTo>
                <a:lnTo>
                  <a:pt x="5058767" y="1028908"/>
                </a:lnTo>
                <a:lnTo>
                  <a:pt x="4960786" y="983422"/>
                </a:lnTo>
                <a:close/>
                <a:moveTo>
                  <a:pt x="3473588" y="405712"/>
                </a:moveTo>
                <a:lnTo>
                  <a:pt x="4094196" y="1366894"/>
                </a:lnTo>
                <a:lnTo>
                  <a:pt x="3778134" y="1741309"/>
                </a:lnTo>
                <a:lnTo>
                  <a:pt x="2824519" y="1808100"/>
                </a:lnTo>
                <a:close/>
                <a:moveTo>
                  <a:pt x="4454991" y="0"/>
                </a:moveTo>
                <a:lnTo>
                  <a:pt x="5373076" y="32358"/>
                </a:lnTo>
                <a:lnTo>
                  <a:pt x="4628717" y="1349015"/>
                </a:lnTo>
                <a:lnTo>
                  <a:pt x="4094010" y="77948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0EE479C-D1F6-4BAC-80D2-90EF74E3261A}"/>
              </a:ext>
            </a:extLst>
          </p:cNvPr>
          <p:cNvSpPr>
            <a:spLocks noGrp="1"/>
          </p:cNvSpPr>
          <p:nvPr userDrawn="1">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smtClean="0"/>
              <a:t>Click to edit Master title style</a:t>
            </a:r>
            <a:endParaRPr lang="en-US" noProof="0"/>
          </a:p>
        </p:txBody>
      </p:sp>
      <p:sp>
        <p:nvSpPr>
          <p:cNvPr id="3" name="Content Placeholder 2">
            <a:extLst>
              <a:ext uri="{FF2B5EF4-FFF2-40B4-BE49-F238E27FC236}">
                <a16:creationId xmlns:a16="http://schemas.microsoft.com/office/drawing/2014/main" xmlns="" id="{A22238F2-C6EC-476F-8371-119AECBA5622}"/>
              </a:ext>
            </a:extLst>
          </p:cNvPr>
          <p:cNvSpPr>
            <a:spLocks noGrp="1"/>
          </p:cNvSpPr>
          <p:nvPr userDrawn="1">
            <p:ph sz="half" idx="1"/>
          </p:nvPr>
        </p:nvSpPr>
        <p:spPr>
          <a:xfrm>
            <a:off x="906843" y="3429050"/>
            <a:ext cx="4522314" cy="2762949"/>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8" name="Footer Placeholder 7">
            <a:extLst>
              <a:ext uri="{FF2B5EF4-FFF2-40B4-BE49-F238E27FC236}">
                <a16:creationId xmlns:a16="http://schemas.microsoft.com/office/drawing/2014/main" xmlns="" id="{C9E47D86-FD0D-44D0-9B7F-9EDEBD11F9D6}"/>
              </a:ext>
            </a:extLst>
          </p:cNvPr>
          <p:cNvSpPr>
            <a:spLocks noGrp="1"/>
          </p:cNvSpPr>
          <p:nvPr userDrawn="1">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9" name="Slide Number Placeholder 8">
            <a:extLst>
              <a:ext uri="{FF2B5EF4-FFF2-40B4-BE49-F238E27FC236}">
                <a16:creationId xmlns:a16="http://schemas.microsoft.com/office/drawing/2014/main" xmlns="" id="{0A29F8B3-4723-4928-83E5-76C29D05F2FE}"/>
              </a:ext>
            </a:extLst>
          </p:cNvPr>
          <p:cNvSpPr>
            <a:spLocks noGrp="1"/>
          </p:cNvSpPr>
          <p:nvPr userDrawn="1">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ext Placeholder 5">
            <a:extLst>
              <a:ext uri="{FF2B5EF4-FFF2-40B4-BE49-F238E27FC236}">
                <a16:creationId xmlns:a16="http://schemas.microsoft.com/office/drawing/2014/main" xmlns="" id="{7867C73D-EE16-41D1-B7CE-A35C765E3B8D}"/>
              </a:ext>
            </a:extLst>
          </p:cNvPr>
          <p:cNvSpPr>
            <a:spLocks noGrp="1"/>
          </p:cNvSpPr>
          <p:nvPr userDrawn="1">
            <p:ph type="body" sz="quarter" idx="12"/>
          </p:nvPr>
        </p:nvSpPr>
        <p:spPr>
          <a:xfrm>
            <a:off x="6774740" y="3429000"/>
            <a:ext cx="4522407" cy="276225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9" name="Text Placeholder 18">
            <a:extLst>
              <a:ext uri="{FF2B5EF4-FFF2-40B4-BE49-F238E27FC236}">
                <a16:creationId xmlns:a16="http://schemas.microsoft.com/office/drawing/2014/main" xmlns="" id="{FEF984BB-176D-4924-ADAD-52FBC95B07B2}"/>
              </a:ext>
            </a:extLst>
          </p:cNvPr>
          <p:cNvSpPr>
            <a:spLocks noGrp="1"/>
          </p:cNvSpPr>
          <p:nvPr>
            <p:ph type="body" sz="quarter" idx="13" hasCustomPrompt="1"/>
          </p:nvPr>
        </p:nvSpPr>
        <p:spPr>
          <a:xfrm>
            <a:off x="906463" y="2278063"/>
            <a:ext cx="4522787" cy="885825"/>
          </a:xfrm>
        </p:spPr>
        <p:txBody>
          <a:bodyPr anchor="ctr"/>
          <a:lstStyle>
            <a:lvl1pPr marL="0" indent="0">
              <a:buNone/>
              <a:defRPr sz="8000" b="1">
                <a:latin typeface="+mj-lt"/>
              </a:defRPr>
            </a:lvl1pPr>
            <a:lvl2pPr marL="266700" indent="0">
              <a:buNone/>
              <a:defRPr sz="8000">
                <a:latin typeface="+mj-lt"/>
              </a:defRPr>
            </a:lvl2pPr>
            <a:lvl3pPr marL="542925" indent="0">
              <a:buNone/>
              <a:defRPr sz="8000">
                <a:latin typeface="+mj-lt"/>
              </a:defRPr>
            </a:lvl3pPr>
            <a:lvl4pPr marL="809625" indent="0">
              <a:buNone/>
              <a:defRPr sz="8000">
                <a:latin typeface="+mj-lt"/>
              </a:defRPr>
            </a:lvl4pPr>
            <a:lvl5pPr marL="1076325" indent="0">
              <a:buNone/>
              <a:defRPr sz="8000">
                <a:latin typeface="+mj-lt"/>
              </a:defRPr>
            </a:lvl5pPr>
          </a:lstStyle>
          <a:p>
            <a:pPr lvl="0"/>
            <a:r>
              <a:rPr lang="en-US" noProof="0"/>
              <a:t>1</a:t>
            </a:r>
          </a:p>
        </p:txBody>
      </p:sp>
      <p:sp>
        <p:nvSpPr>
          <p:cNvPr id="21" name="Text Placeholder 20">
            <a:extLst>
              <a:ext uri="{FF2B5EF4-FFF2-40B4-BE49-F238E27FC236}">
                <a16:creationId xmlns:a16="http://schemas.microsoft.com/office/drawing/2014/main" xmlns="" id="{C59BE1D7-885A-4749-99BA-6909D64AFA4A}"/>
              </a:ext>
            </a:extLst>
          </p:cNvPr>
          <p:cNvSpPr>
            <a:spLocks noGrp="1"/>
          </p:cNvSpPr>
          <p:nvPr>
            <p:ph type="body" sz="quarter" idx="14" hasCustomPrompt="1"/>
          </p:nvPr>
        </p:nvSpPr>
        <p:spPr>
          <a:xfrm>
            <a:off x="6762750" y="2278063"/>
            <a:ext cx="4522787" cy="885825"/>
          </a:xfrm>
        </p:spPr>
        <p:txBody>
          <a:bodyPr anchor="ctr"/>
          <a:lstStyle>
            <a:lvl1pPr marL="0" indent="0">
              <a:buNone/>
              <a:defRPr sz="8000" b="1" i="0">
                <a:latin typeface="+mj-lt"/>
              </a:defRPr>
            </a:lvl1pPr>
          </a:lstStyle>
          <a:p>
            <a:pPr lvl="0"/>
            <a:r>
              <a:rPr lang="en-US" noProof="0"/>
              <a:t>2</a:t>
            </a:r>
          </a:p>
        </p:txBody>
      </p:sp>
      <p:cxnSp>
        <p:nvCxnSpPr>
          <p:cNvPr id="10" name="Straight Connector 9" descr="Middle divider line">
            <a:extLst>
              <a:ext uri="{FF2B5EF4-FFF2-40B4-BE49-F238E27FC236}">
                <a16:creationId xmlns:a16="http://schemas.microsoft.com/office/drawing/2014/main" xmlns="" id="{2B940646-DE40-4E0F-AE42-6530784C9A7D}"/>
              </a:ext>
              <a:ext uri="{C183D7F6-B498-43B3-948B-1728B52AA6E4}">
                <adec:decorative xmlns:adec="http://schemas.microsoft.com/office/drawing/2017/decorative" xmlns="" val="1"/>
              </a:ext>
            </a:extLst>
          </p:cNvPr>
          <p:cNvCxnSpPr>
            <a:cxnSpLocks/>
          </p:cNvCxnSpPr>
          <p:nvPr userDrawn="1"/>
        </p:nvCxnSpPr>
        <p:spPr>
          <a:xfrm>
            <a:off x="6096000" y="1391763"/>
            <a:ext cx="0" cy="4588123"/>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64496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theme" Target="../theme/theme2.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Octagon 6">
            <a:extLst>
              <a:ext uri="{FF2B5EF4-FFF2-40B4-BE49-F238E27FC236}">
                <a16:creationId xmlns:a16="http://schemas.microsoft.com/office/drawing/2014/main" xmlns="" id="{12B87281-2FCA-44C5-BFC9-FD653787EFC4}"/>
              </a:ext>
            </a:extLst>
          </p:cNvPr>
          <p:cNvSpPr/>
          <p:nvPr userDrawn="1"/>
        </p:nvSpPr>
        <p:spPr>
          <a:xfrm rot="1361022">
            <a:off x="11394972" y="6053793"/>
            <a:ext cx="634795" cy="634795"/>
          </a:xfrm>
          <a:prstGeom prst="octagon">
            <a:avLst/>
          </a:prstGeom>
          <a:noFill/>
          <a:ln w="3175">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xmlns="" id="{090F41A2-6535-4CA6-81E4-026A5B56D9D7}"/>
              </a:ext>
            </a:extLst>
          </p:cNvPr>
          <p:cNvSpPr>
            <a:spLocks noGrp="1"/>
          </p:cNvSpPr>
          <p:nvPr>
            <p:ph type="title"/>
          </p:nvPr>
        </p:nvSpPr>
        <p:spPr>
          <a:xfrm>
            <a:off x="432000" y="432000"/>
            <a:ext cx="11340000" cy="432000"/>
          </a:xfrm>
          <a:prstGeom prst="rect">
            <a:avLst/>
          </a:prstGeom>
        </p:spPr>
        <p:txBody>
          <a:bodyPr vert="horz" lIns="0" tIns="0" rIns="0" bIns="0" rtlCol="0" anchor="ctr">
            <a:noAutofit/>
          </a:bodyPr>
          <a:lstStyle/>
          <a:p>
            <a:r>
              <a:rPr lang="en-US" noProof="0" smtClean="0"/>
              <a:t>Click to edit Master title style</a:t>
            </a:r>
            <a:endParaRPr lang="en-US" noProof="0"/>
          </a:p>
        </p:txBody>
      </p:sp>
      <p:sp>
        <p:nvSpPr>
          <p:cNvPr id="3" name="Text Placeholder 2">
            <a:extLst>
              <a:ext uri="{FF2B5EF4-FFF2-40B4-BE49-F238E27FC236}">
                <a16:creationId xmlns:a16="http://schemas.microsoft.com/office/drawing/2014/main" xmlns="" id="{213AB95C-7DD4-4796-80E4-1B7466A2A037}"/>
              </a:ext>
            </a:extLst>
          </p:cNvPr>
          <p:cNvSpPr>
            <a:spLocks noGrp="1"/>
          </p:cNvSpPr>
          <p:nvPr>
            <p:ph type="body" idx="1"/>
          </p:nvPr>
        </p:nvSpPr>
        <p:spPr>
          <a:xfrm>
            <a:off x="432000" y="1152000"/>
            <a:ext cx="11340000" cy="4680000"/>
          </a:xfrm>
          <a:prstGeom prst="rect">
            <a:avLst/>
          </a:prstGeom>
        </p:spPr>
        <p:txBody>
          <a:bodyPr vert="horz" lIns="0" tIns="0" rIns="0" bIns="0" rtlCol="0">
            <a:no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Footer Placeholder 4">
            <a:extLst>
              <a:ext uri="{FF2B5EF4-FFF2-40B4-BE49-F238E27FC236}">
                <a16:creationId xmlns:a16="http://schemas.microsoft.com/office/drawing/2014/main" xmlns="" id="{58879C91-B77F-4273-9A27-A3535FB889DB}"/>
              </a:ext>
            </a:extLst>
          </p:cNvPr>
          <p:cNvSpPr>
            <a:spLocks noGrp="1"/>
          </p:cNvSpPr>
          <p:nvPr>
            <p:ph type="ftr" sz="quarter" idx="3"/>
          </p:nvPr>
        </p:nvSpPr>
        <p:spPr>
          <a:xfrm>
            <a:off x="431999" y="6188628"/>
            <a:ext cx="8784941" cy="365125"/>
          </a:xfrm>
          <a:prstGeom prst="rect">
            <a:avLst/>
          </a:prstGeom>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xmlns="" id="{5ECA3099-A94F-4C3E-BC29-780EDD38F722}"/>
              </a:ext>
            </a:extLst>
          </p:cNvPr>
          <p:cNvSpPr>
            <a:spLocks noGrp="1"/>
          </p:cNvSpPr>
          <p:nvPr>
            <p:ph type="sldNum" sz="quarter" idx="4"/>
          </p:nvPr>
        </p:nvSpPr>
        <p:spPr>
          <a:xfrm>
            <a:off x="11496369" y="6155190"/>
            <a:ext cx="432000" cy="432000"/>
          </a:xfrm>
          <a:prstGeom prst="ellipse">
            <a:avLst/>
          </a:prstGeom>
          <a:noFill/>
          <a:ln w="3175">
            <a:solidFill>
              <a:schemeClr val="accent1"/>
            </a:solidFill>
          </a:ln>
        </p:spPr>
        <p:txBody>
          <a:bodyPr vert="horz" lIns="0" tIns="0" rIns="0" bIns="0" rtlCol="0" anchor="ctr"/>
          <a:lstStyle>
            <a:lvl1pPr algn="ctr">
              <a:defRPr sz="1200" b="1" i="1">
                <a:solidFill>
                  <a:schemeClr val="tx1"/>
                </a:solidFill>
                <a:latin typeface="+mj-lt"/>
              </a:defRPr>
            </a:lvl1pPr>
          </a:lstStyle>
          <a:p>
            <a:fld id="{19B51A1E-902D-48AF-9020-955120F399B6}" type="slidenum">
              <a:rPr lang="en-US" noProof="0" smtClean="0"/>
              <a:pPr/>
              <a:t>‹#›</a:t>
            </a:fld>
            <a:endParaRPr lang="en-US" noProof="0" dirty="0"/>
          </a:p>
        </p:txBody>
      </p:sp>
      <p:sp>
        <p:nvSpPr>
          <p:cNvPr id="9" name="Oval 8">
            <a:extLst>
              <a:ext uri="{FF2B5EF4-FFF2-40B4-BE49-F238E27FC236}">
                <a16:creationId xmlns:a16="http://schemas.microsoft.com/office/drawing/2014/main" xmlns="" id="{B66BF03E-F48E-4C0A-9078-07AC4DDF896A}"/>
              </a:ext>
            </a:extLst>
          </p:cNvPr>
          <p:cNvSpPr/>
          <p:nvPr userDrawn="1"/>
        </p:nvSpPr>
        <p:spPr>
          <a:xfrm>
            <a:off x="11533871" y="6185902"/>
            <a:ext cx="73515" cy="735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10" name="Oval 9">
            <a:extLst>
              <a:ext uri="{FF2B5EF4-FFF2-40B4-BE49-F238E27FC236}">
                <a16:creationId xmlns:a16="http://schemas.microsoft.com/office/drawing/2014/main" xmlns="" id="{9F827500-FC74-463C-9312-BC59104AEBD6}"/>
              </a:ext>
            </a:extLst>
          </p:cNvPr>
          <p:cNvSpPr/>
          <p:nvPr userDrawn="1"/>
        </p:nvSpPr>
        <p:spPr>
          <a:xfrm>
            <a:off x="11892084" y="6561525"/>
            <a:ext cx="100439" cy="100439"/>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extBox 10">
            <a:extLst>
              <a:ext uri="{FF2B5EF4-FFF2-40B4-BE49-F238E27FC236}">
                <a16:creationId xmlns:a16="http://schemas.microsoft.com/office/drawing/2014/main" xmlns="" id="{110EE18F-610D-4230-BA82-4E5007401ADD}"/>
              </a:ext>
            </a:extLst>
          </p:cNvPr>
          <p:cNvSpPr txBox="1"/>
          <p:nvPr userDrawn="1"/>
        </p:nvSpPr>
        <p:spPr>
          <a:xfrm>
            <a:off x="8734570" y="6278857"/>
            <a:ext cx="2510557" cy="184666"/>
          </a:xfrm>
          <a:prstGeom prst="rect">
            <a:avLst/>
          </a:prstGeom>
          <a:noFill/>
        </p:spPr>
        <p:txBody>
          <a:bodyPr wrap="square" lIns="0" tIns="0" rIns="0" bIns="0" rtlCol="0">
            <a:noAutofit/>
          </a:bodyPr>
          <a:lstStyle/>
          <a:p>
            <a:pPr algn="r"/>
            <a:r>
              <a:rPr lang="en-US" sz="1200" noProof="0" dirty="0">
                <a:solidFill>
                  <a:schemeClr val="tx2"/>
                </a:solidFill>
                <a:latin typeface="+mj-lt"/>
              </a:rPr>
              <a:t>Your Logo or Name Here</a:t>
            </a:r>
          </a:p>
        </p:txBody>
      </p:sp>
      <p:sp>
        <p:nvSpPr>
          <p:cNvPr id="14" name="Oval 13">
            <a:extLst>
              <a:ext uri="{FF2B5EF4-FFF2-40B4-BE49-F238E27FC236}">
                <a16:creationId xmlns:a16="http://schemas.microsoft.com/office/drawing/2014/main" xmlns="" id="{2AF375EA-F235-4EAA-A52F-D6BF0D6EDDCA}"/>
              </a:ext>
            </a:extLst>
          </p:cNvPr>
          <p:cNvSpPr/>
          <p:nvPr userDrawn="1"/>
        </p:nvSpPr>
        <p:spPr>
          <a:xfrm>
            <a:off x="11342875" y="5990144"/>
            <a:ext cx="260512" cy="260512"/>
          </a:xfrm>
          <a:prstGeom prst="ellipse">
            <a:avLst/>
          </a:prstGeom>
          <a:no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18" name="Rectangle 17">
            <a:extLst>
              <a:ext uri="{FF2B5EF4-FFF2-40B4-BE49-F238E27FC236}">
                <a16:creationId xmlns:a16="http://schemas.microsoft.com/office/drawing/2014/main" xmlns="" id="{7E3C8C5B-6356-4B7C-887C-A436D7DB4059}"/>
              </a:ext>
            </a:extLst>
          </p:cNvPr>
          <p:cNvSpPr/>
          <p:nvPr userDrawn="1"/>
        </p:nvSpPr>
        <p:spPr>
          <a:xfrm>
            <a:off x="0" y="6771286"/>
            <a:ext cx="12192000"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xmlns="" id="{13120C00-0FF6-411F-B2D6-C625ED6BD241}"/>
              </a:ext>
            </a:extLst>
          </p:cNvPr>
          <p:cNvSpPr/>
          <p:nvPr userDrawn="1"/>
        </p:nvSpPr>
        <p:spPr>
          <a:xfrm>
            <a:off x="0" y="0"/>
            <a:ext cx="12192000"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Rectangle 19">
            <a:extLst>
              <a:ext uri="{FF2B5EF4-FFF2-40B4-BE49-F238E27FC236}">
                <a16:creationId xmlns:a16="http://schemas.microsoft.com/office/drawing/2014/main" xmlns="" id="{2D142C1D-78E5-4AD5-BEF3-C015D6E3FEBD}"/>
              </a:ext>
            </a:extLst>
          </p:cNvPr>
          <p:cNvSpPr/>
          <p:nvPr userDrawn="1"/>
        </p:nvSpPr>
        <p:spPr>
          <a:xfrm rot="5400000">
            <a:off x="-3385643" y="3385642"/>
            <a:ext cx="6858001"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xmlns="" id="{300D9306-2240-47FF-AA2F-DC7C26A008A4}"/>
              </a:ext>
            </a:extLst>
          </p:cNvPr>
          <p:cNvSpPr/>
          <p:nvPr userDrawn="1"/>
        </p:nvSpPr>
        <p:spPr>
          <a:xfrm rot="5400000">
            <a:off x="8719643" y="3385643"/>
            <a:ext cx="6858000"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64" r:id="rId3"/>
    <p:sldLayoutId id="2147483650" r:id="rId4"/>
    <p:sldLayoutId id="2147483652" r:id="rId5"/>
    <p:sldLayoutId id="2147483656" r:id="rId6"/>
    <p:sldLayoutId id="2147483657" r:id="rId7"/>
    <p:sldLayoutId id="2147483668" r:id="rId8"/>
    <p:sldLayoutId id="2147483670" r:id="rId9"/>
    <p:sldLayoutId id="2147483653" r:id="rId10"/>
    <p:sldLayoutId id="2147483673" r:id="rId11"/>
    <p:sldLayoutId id="2147483674" r:id="rId12"/>
    <p:sldLayoutId id="2147483676" r:id="rId13"/>
    <p:sldLayoutId id="2147483677" r:id="rId14"/>
    <p:sldLayoutId id="2147483654" r:id="rId15"/>
    <p:sldLayoutId id="2147483660" r:id="rId16"/>
    <p:sldLayoutId id="2147483661" r:id="rId17"/>
    <p:sldLayoutId id="2147483678" r:id="rId18"/>
    <p:sldLayoutId id="2147483686" r:id="rId19"/>
    <p:sldLayoutId id="2147483687" r:id="rId20"/>
    <p:sldLayoutId id="2147483689" r:id="rId21"/>
    <p:sldLayoutId id="2147483690" r:id="rId22"/>
    <p:sldLayoutId id="2147483688" r:id="rId23"/>
  </p:sldLayoutIdLst>
  <p:hf hdr="0" ftr="0" dt="0"/>
  <p:txStyles>
    <p:titleStyle>
      <a:lvl1pPr algn="l" defTabSz="914400" rtl="0" eaLnBrk="1" latinLnBrk="0" hangingPunct="1">
        <a:lnSpc>
          <a:spcPct val="90000"/>
        </a:lnSpc>
        <a:spcBef>
          <a:spcPct val="0"/>
        </a:spcBef>
        <a:buNone/>
        <a:defRPr sz="3200" kern="1200">
          <a:solidFill>
            <a:schemeClr val="tx2"/>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7/1/2021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noProof="0" smtClean="0"/>
              <a:t>Add a footer</a:t>
            </a:r>
            <a:endParaRPr lang="en-US" noProof="0"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9B51A1E-902D-48AF-9020-955120F399B6}" type="slidenum">
              <a:rPr lang="en-US" noProof="0" smtClean="0"/>
              <a:pPr/>
              <a:t>‹#›</a:t>
            </a:fld>
            <a:endParaRPr lang="en-US" noProof="0" dirty="0"/>
          </a:p>
        </p:txBody>
      </p:sp>
      <p:sp>
        <p:nvSpPr>
          <p:cNvPr id="18" name="Octagon 17">
            <a:extLst>
              <a:ext uri="{FF2B5EF4-FFF2-40B4-BE49-F238E27FC236}">
                <a16:creationId xmlns:a16="http://schemas.microsoft.com/office/drawing/2014/main" xmlns="" id="{12B87281-2FCA-44C5-BFC9-FD653787EFC4}"/>
              </a:ext>
            </a:extLst>
          </p:cNvPr>
          <p:cNvSpPr/>
          <p:nvPr userDrawn="1"/>
        </p:nvSpPr>
        <p:spPr>
          <a:xfrm rot="1361022">
            <a:off x="11394972" y="6053793"/>
            <a:ext cx="634795" cy="634795"/>
          </a:xfrm>
          <a:prstGeom prst="octagon">
            <a:avLst/>
          </a:prstGeom>
          <a:noFill/>
          <a:ln w="3175">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Oval 18">
            <a:extLst>
              <a:ext uri="{FF2B5EF4-FFF2-40B4-BE49-F238E27FC236}">
                <a16:creationId xmlns:a16="http://schemas.microsoft.com/office/drawing/2014/main" xmlns="" id="{B66BF03E-F48E-4C0A-9078-07AC4DDF896A}"/>
              </a:ext>
            </a:extLst>
          </p:cNvPr>
          <p:cNvSpPr/>
          <p:nvPr userDrawn="1"/>
        </p:nvSpPr>
        <p:spPr>
          <a:xfrm>
            <a:off x="11533871" y="6185902"/>
            <a:ext cx="73515" cy="735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30" name="Oval 29">
            <a:extLst>
              <a:ext uri="{FF2B5EF4-FFF2-40B4-BE49-F238E27FC236}">
                <a16:creationId xmlns:a16="http://schemas.microsoft.com/office/drawing/2014/main" xmlns="" id="{9F827500-FC74-463C-9312-BC59104AEBD6}"/>
              </a:ext>
            </a:extLst>
          </p:cNvPr>
          <p:cNvSpPr/>
          <p:nvPr userDrawn="1"/>
        </p:nvSpPr>
        <p:spPr>
          <a:xfrm>
            <a:off x="11892084" y="6561525"/>
            <a:ext cx="100439" cy="100439"/>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TextBox 30">
            <a:extLst>
              <a:ext uri="{FF2B5EF4-FFF2-40B4-BE49-F238E27FC236}">
                <a16:creationId xmlns:a16="http://schemas.microsoft.com/office/drawing/2014/main" xmlns="" id="{110EE18F-610D-4230-BA82-4E5007401ADD}"/>
              </a:ext>
            </a:extLst>
          </p:cNvPr>
          <p:cNvSpPr txBox="1"/>
          <p:nvPr userDrawn="1"/>
        </p:nvSpPr>
        <p:spPr>
          <a:xfrm>
            <a:off x="8734570" y="6278857"/>
            <a:ext cx="2510557" cy="184666"/>
          </a:xfrm>
          <a:prstGeom prst="rect">
            <a:avLst/>
          </a:prstGeom>
          <a:noFill/>
        </p:spPr>
        <p:txBody>
          <a:bodyPr wrap="square" lIns="0" tIns="0" rIns="0" bIns="0" rtlCol="0">
            <a:noAutofit/>
          </a:bodyPr>
          <a:lstStyle/>
          <a:p>
            <a:pPr algn="r"/>
            <a:r>
              <a:rPr lang="en-US" sz="1200" noProof="0" dirty="0">
                <a:solidFill>
                  <a:schemeClr val="tx2"/>
                </a:solidFill>
                <a:latin typeface="+mj-lt"/>
              </a:rPr>
              <a:t>Your Logo or Name Here</a:t>
            </a:r>
          </a:p>
        </p:txBody>
      </p:sp>
      <p:sp>
        <p:nvSpPr>
          <p:cNvPr id="32" name="Oval 31">
            <a:extLst>
              <a:ext uri="{FF2B5EF4-FFF2-40B4-BE49-F238E27FC236}">
                <a16:creationId xmlns:a16="http://schemas.microsoft.com/office/drawing/2014/main" xmlns="" id="{2AF375EA-F235-4EAA-A52F-D6BF0D6EDDCA}"/>
              </a:ext>
            </a:extLst>
          </p:cNvPr>
          <p:cNvSpPr/>
          <p:nvPr userDrawn="1"/>
        </p:nvSpPr>
        <p:spPr>
          <a:xfrm>
            <a:off x="11342875" y="5990144"/>
            <a:ext cx="260512" cy="260512"/>
          </a:xfrm>
          <a:prstGeom prst="ellipse">
            <a:avLst/>
          </a:prstGeom>
          <a:no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1"/>
              </a:solidFill>
            </a:endParaRPr>
          </a:p>
        </p:txBody>
      </p:sp>
      <p:sp>
        <p:nvSpPr>
          <p:cNvPr id="33" name="Rectangle 32">
            <a:extLst>
              <a:ext uri="{FF2B5EF4-FFF2-40B4-BE49-F238E27FC236}">
                <a16:creationId xmlns:a16="http://schemas.microsoft.com/office/drawing/2014/main" xmlns="" id="{7E3C8C5B-6356-4B7C-887C-A436D7DB4059}"/>
              </a:ext>
            </a:extLst>
          </p:cNvPr>
          <p:cNvSpPr/>
          <p:nvPr userDrawn="1"/>
        </p:nvSpPr>
        <p:spPr>
          <a:xfrm>
            <a:off x="0" y="6771286"/>
            <a:ext cx="12192000"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Rectangle 33">
            <a:extLst>
              <a:ext uri="{FF2B5EF4-FFF2-40B4-BE49-F238E27FC236}">
                <a16:creationId xmlns:a16="http://schemas.microsoft.com/office/drawing/2014/main" xmlns="" id="{13120C00-0FF6-411F-B2D6-C625ED6BD241}"/>
              </a:ext>
            </a:extLst>
          </p:cNvPr>
          <p:cNvSpPr/>
          <p:nvPr userDrawn="1"/>
        </p:nvSpPr>
        <p:spPr>
          <a:xfrm>
            <a:off x="0" y="0"/>
            <a:ext cx="12192000"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5" name="Rectangle 34">
            <a:extLst>
              <a:ext uri="{FF2B5EF4-FFF2-40B4-BE49-F238E27FC236}">
                <a16:creationId xmlns:a16="http://schemas.microsoft.com/office/drawing/2014/main" xmlns="" id="{2D142C1D-78E5-4AD5-BEF3-C015D6E3FEBD}"/>
              </a:ext>
            </a:extLst>
          </p:cNvPr>
          <p:cNvSpPr/>
          <p:nvPr userDrawn="1"/>
        </p:nvSpPr>
        <p:spPr>
          <a:xfrm rot="5400000">
            <a:off x="-3385643" y="3385642"/>
            <a:ext cx="6858001"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Rectangle 35">
            <a:extLst>
              <a:ext uri="{FF2B5EF4-FFF2-40B4-BE49-F238E27FC236}">
                <a16:creationId xmlns:a16="http://schemas.microsoft.com/office/drawing/2014/main" xmlns="" id="{300D9306-2240-47FF-AA2F-DC7C26A008A4}"/>
              </a:ext>
            </a:extLst>
          </p:cNvPr>
          <p:cNvSpPr/>
          <p:nvPr userDrawn="1"/>
        </p:nvSpPr>
        <p:spPr>
          <a:xfrm rot="5400000">
            <a:off x="8719643" y="3385643"/>
            <a:ext cx="6858000" cy="867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88624079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8" Type="http://schemas.openxmlformats.org/officeDocument/2006/relationships/image" Target="../media/image56.svg"/><Relationship Id="rId13" Type="http://schemas.openxmlformats.org/officeDocument/2006/relationships/image" Target="../media/image60.svg"/><Relationship Id="rId3" Type="http://schemas.openxmlformats.org/officeDocument/2006/relationships/image" Target="../media/image4.jpeg"/><Relationship Id="rId7" Type="http://schemas.openxmlformats.org/officeDocument/2006/relationships/image" Target="../media/image7.png"/><Relationship Id="rId12"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54.svg"/><Relationship Id="rId11" Type="http://schemas.openxmlformats.org/officeDocument/2006/relationships/hyperlink" Target="http://www.fabrikcam.com/" TargetMode="External"/><Relationship Id="rId5" Type="http://schemas.openxmlformats.org/officeDocument/2006/relationships/image" Target="../media/image6.png"/><Relationship Id="rId10" Type="http://schemas.openxmlformats.org/officeDocument/2006/relationships/image" Target="../media/image58.svg"/><Relationship Id="rId4" Type="http://schemas.openxmlformats.org/officeDocument/2006/relationships/image" Target="../media/image5.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Placeholder 19" descr="Arial view of open farm land">
            <a:extLst>
              <a:ext uri="{FF2B5EF4-FFF2-40B4-BE49-F238E27FC236}">
                <a16:creationId xmlns:a16="http://schemas.microsoft.com/office/drawing/2014/main" xmlns="" id="{3072B96B-8E35-4D15-80A0-1DD4745F75B5}"/>
              </a:ext>
            </a:extLst>
          </p:cNvPr>
          <p:cNvPicPr>
            <a:picLocks noGrp="1" noChangeAspect="1"/>
          </p:cNvPicPr>
          <p:nvPr>
            <p:ph type="pic" sz="quarter" idx="12"/>
          </p:nvPr>
        </p:nvPicPr>
        <p:blipFill>
          <a:blip r:embed="rId3" cstate="screen">
            <a:extLst>
              <a:ext uri="{28A0092B-C50C-407E-A947-70E740481C1C}">
                <a14:useLocalDpi xmlns:a14="http://schemas.microsoft.com/office/drawing/2010/main"/>
              </a:ext>
            </a:extLst>
          </a:blip>
          <a:srcRect/>
          <a:stretch>
            <a:fillRect/>
          </a:stretch>
        </p:blipFill>
        <p:spPr>
          <a:xfrm>
            <a:off x="0" y="0"/>
            <a:ext cx="12192000" cy="6858000"/>
          </a:xfrm>
        </p:spPr>
      </p:pic>
      <p:sp>
        <p:nvSpPr>
          <p:cNvPr id="6" name="Title 5">
            <a:extLst>
              <a:ext uri="{FF2B5EF4-FFF2-40B4-BE49-F238E27FC236}">
                <a16:creationId xmlns:a16="http://schemas.microsoft.com/office/drawing/2014/main" xmlns="" id="{2E3EA56B-BEB0-4656-A20B-D15F03B7ACA1}"/>
              </a:ext>
            </a:extLst>
          </p:cNvPr>
          <p:cNvSpPr>
            <a:spLocks noGrp="1"/>
          </p:cNvSpPr>
          <p:nvPr>
            <p:ph type="ctrTitle"/>
          </p:nvPr>
        </p:nvSpPr>
        <p:spPr>
          <a:xfrm>
            <a:off x="0" y="1690777"/>
            <a:ext cx="6840000" cy="2465245"/>
          </a:xfrm>
        </p:spPr>
        <p:txBody>
          <a:bodyPr/>
          <a:lstStyle/>
          <a:p>
            <a:r>
              <a:rPr lang="en-US" dirty="0" smtClean="0"/>
              <a:t>KERACORP - Android Application to connect Farmers , </a:t>
            </a:r>
            <a:r>
              <a:rPr lang="en-US" dirty="0" err="1" smtClean="0"/>
              <a:t>Reatailers</a:t>
            </a:r>
            <a:r>
              <a:rPr lang="en-US" dirty="0" smtClean="0"/>
              <a:t> and Processing Industry</a:t>
            </a:r>
            <a:endParaRPr lang="en-US" dirty="0"/>
          </a:p>
        </p:txBody>
      </p:sp>
      <p:sp>
        <p:nvSpPr>
          <p:cNvPr id="7" name="Subtitle 6">
            <a:extLst>
              <a:ext uri="{FF2B5EF4-FFF2-40B4-BE49-F238E27FC236}">
                <a16:creationId xmlns:a16="http://schemas.microsoft.com/office/drawing/2014/main" xmlns="" id="{DA0FE6D5-D475-4CBB-A6C2-E3D991A36891}"/>
              </a:ext>
            </a:extLst>
          </p:cNvPr>
          <p:cNvSpPr>
            <a:spLocks noGrp="1"/>
          </p:cNvSpPr>
          <p:nvPr>
            <p:ph type="subTitle" idx="1"/>
          </p:nvPr>
        </p:nvSpPr>
        <p:spPr>
          <a:xfrm>
            <a:off x="0" y="4801796"/>
            <a:ext cx="5353985" cy="2087202"/>
          </a:xfrm>
          <a:noFill/>
        </p:spPr>
        <p:txBody>
          <a:bodyPr/>
          <a:lstStyle/>
          <a:p>
            <a:r>
              <a:rPr lang="en-US" altLang="en-US" sz="2000" dirty="0">
                <a:latin typeface="Times New Roman" pitchFamily="18" charset="0"/>
                <a:cs typeface="Times New Roman" pitchFamily="18" charset="0"/>
              </a:rPr>
              <a:t>NAME                                  : </a:t>
            </a:r>
            <a:r>
              <a:rPr lang="en-US" altLang="en-US" sz="2000" dirty="0" smtClean="0">
                <a:latin typeface="Times New Roman" pitchFamily="18" charset="0"/>
                <a:cs typeface="Times New Roman" pitchFamily="18" charset="0"/>
              </a:rPr>
              <a:t>AKSHAY D S</a:t>
            </a:r>
            <a:endParaRPr lang="en-US" altLang="en-US" sz="2000" dirty="0">
              <a:latin typeface="Times New Roman" pitchFamily="18" charset="0"/>
              <a:cs typeface="Times New Roman" pitchFamily="18" charset="0"/>
            </a:endParaRPr>
          </a:p>
          <a:p>
            <a:pPr algn="just"/>
            <a:r>
              <a:rPr lang="en-IN" altLang="en-US" sz="2000" dirty="0">
                <a:latin typeface="Times New Roman" pitchFamily="18" charset="0"/>
                <a:cs typeface="Times New Roman" pitchFamily="18" charset="0"/>
              </a:rPr>
              <a:t>SEMESTER/BRANCH       : S6/MCA</a:t>
            </a:r>
            <a:endParaRPr lang="en-US" altLang="en-US" sz="2000" dirty="0">
              <a:latin typeface="Times New Roman" pitchFamily="18" charset="0"/>
              <a:cs typeface="Times New Roman" pitchFamily="18" charset="0"/>
            </a:endParaRPr>
          </a:p>
          <a:p>
            <a:r>
              <a:rPr lang="en-IN" altLang="en-US" sz="2000" dirty="0">
                <a:latin typeface="Times New Roman" pitchFamily="18" charset="0"/>
                <a:cs typeface="Times New Roman" pitchFamily="18" charset="0"/>
              </a:rPr>
              <a:t>UNIVERSITY NUMBER   :</a:t>
            </a:r>
            <a:r>
              <a:rPr lang="en-US" altLang="en-US" sz="2000" dirty="0">
                <a:latin typeface="Times New Roman" pitchFamily="18" charset="0"/>
                <a:cs typeface="Times New Roman" pitchFamily="18" charset="0"/>
              </a:rPr>
              <a:t> </a:t>
            </a:r>
            <a:r>
              <a:rPr lang="en-US" altLang="en-US" sz="2000" dirty="0" smtClean="0">
                <a:latin typeface="Times New Roman" pitchFamily="18" charset="0"/>
                <a:cs typeface="Times New Roman" pitchFamily="18" charset="0"/>
              </a:rPr>
              <a:t>LLMC18MCA006</a:t>
            </a:r>
            <a:endParaRPr lang="en-US" altLang="en-US" sz="2000" dirty="0">
              <a:latin typeface="Times New Roman" pitchFamily="18" charset="0"/>
              <a:cs typeface="Times New Roman" pitchFamily="18" charset="0"/>
            </a:endParaRPr>
          </a:p>
          <a:p>
            <a:r>
              <a:rPr lang="en-US" altLang="en-US" sz="2000" dirty="0">
                <a:latin typeface="Times New Roman" pitchFamily="18" charset="0"/>
                <a:cs typeface="Times New Roman" pitchFamily="18" charset="0"/>
              </a:rPr>
              <a:t>PROJECT TYPE                 : MAIN PROJECT</a:t>
            </a:r>
          </a:p>
          <a:p>
            <a:r>
              <a:rPr lang="en-US" altLang="en-US" sz="2000" dirty="0">
                <a:latin typeface="Times New Roman" pitchFamily="18" charset="0"/>
                <a:cs typeface="Times New Roman" pitchFamily="18" charset="0"/>
              </a:rPr>
              <a:t>                                                (</a:t>
            </a:r>
            <a:r>
              <a:rPr lang="en-IN" altLang="en-US" sz="2000" dirty="0">
                <a:latin typeface="Times New Roman" pitchFamily="18" charset="0"/>
                <a:cs typeface="Times New Roman" pitchFamily="18" charset="0"/>
              </a:rPr>
              <a:t>FINAL YEAR</a:t>
            </a:r>
            <a:r>
              <a:rPr lang="en-US" altLang="en-US" sz="2000" dirty="0">
                <a:latin typeface="Times New Roman" pitchFamily="18" charset="0"/>
                <a:cs typeface="Times New Roman" pitchFamily="18" charset="0"/>
              </a:rPr>
              <a:t>)</a:t>
            </a:r>
            <a:endParaRPr lang="en-US" altLang="en-US" sz="2000" dirty="0">
              <a:latin typeface="Times New Roman" pitchFamily="18" charset="0"/>
              <a:cs typeface="Times New Roman" pitchFamily="18" charset="0"/>
            </a:endParaRPr>
          </a:p>
        </p:txBody>
      </p:sp>
      <p:sp>
        <p:nvSpPr>
          <p:cNvPr id="47" name="Freeform: Shape 46">
            <a:extLst>
              <a:ext uri="{FF2B5EF4-FFF2-40B4-BE49-F238E27FC236}">
                <a16:creationId xmlns:a16="http://schemas.microsoft.com/office/drawing/2014/main" xmlns="" id="{B6D0B8EE-8E06-4051-87BF-62C153F3FBBB}"/>
              </a:ext>
              <a:ext uri="{C183D7F6-B498-43B3-948B-1728B52AA6E4}">
                <adec:decorative xmlns:adec="http://schemas.microsoft.com/office/drawing/2017/decorative" xmlns="" val="1"/>
              </a:ext>
            </a:extLst>
          </p:cNvPr>
          <p:cNvSpPr/>
          <p:nvPr/>
        </p:nvSpPr>
        <p:spPr>
          <a:xfrm rot="4308689">
            <a:off x="5269765" y="1275138"/>
            <a:ext cx="1980696" cy="2066510"/>
          </a:xfrm>
          <a:custGeom>
            <a:avLst/>
            <a:gdLst>
              <a:gd name="connsiteX0" fmla="*/ 0 w 1980696"/>
              <a:gd name="connsiteY0" fmla="*/ 2066510 h 2066510"/>
              <a:gd name="connsiteX1" fmla="*/ 1138078 w 1980696"/>
              <a:gd name="connsiteY1" fmla="*/ 0 h 2066510"/>
              <a:gd name="connsiteX2" fmla="*/ 1980696 w 1980696"/>
              <a:gd name="connsiteY2" fmla="*/ 1530016 h 2066510"/>
              <a:gd name="connsiteX3" fmla="*/ 1459417 w 1980696"/>
              <a:gd name="connsiteY3" fmla="*/ 2066510 h 2066510"/>
            </a:gdLst>
            <a:ahLst/>
            <a:cxnLst>
              <a:cxn ang="0">
                <a:pos x="connsiteX0" y="connsiteY0"/>
              </a:cxn>
              <a:cxn ang="0">
                <a:pos x="connsiteX1" y="connsiteY1"/>
              </a:cxn>
              <a:cxn ang="0">
                <a:pos x="connsiteX2" y="connsiteY2"/>
              </a:cxn>
              <a:cxn ang="0">
                <a:pos x="connsiteX3" y="connsiteY3"/>
              </a:cxn>
            </a:cxnLst>
            <a:rect l="l" t="t" r="r" b="b"/>
            <a:pathLst>
              <a:path w="1980696" h="2066510">
                <a:moveTo>
                  <a:pt x="0" y="2066510"/>
                </a:moveTo>
                <a:lnTo>
                  <a:pt x="1138078" y="0"/>
                </a:lnTo>
                <a:lnTo>
                  <a:pt x="1980696" y="1530016"/>
                </a:lnTo>
                <a:lnTo>
                  <a:pt x="1459417" y="206651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8941530" y="4831027"/>
            <a:ext cx="3077042" cy="2367992"/>
          </a:xfrm>
          <a:prstGeom prst="rect">
            <a:avLst/>
          </a:prstGeom>
          <a:noFill/>
        </p:spPr>
        <p:txBody>
          <a:bodyPr wrap="none" lIns="0" tIns="0" rIns="0" bIns="0" rtlCol="0">
            <a:noAutofit/>
          </a:bodyPr>
          <a:lstStyle/>
          <a:p>
            <a:r>
              <a:rPr lang="en-US" altLang="en-US" sz="16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Under the Guidance of,</a:t>
            </a:r>
          </a:p>
          <a:p>
            <a:endParaRPr lang="en-US" altLang="en-US" sz="15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endParaRPr>
          </a:p>
          <a:p>
            <a:r>
              <a:rPr lang="en-US" b="1" dirty="0">
                <a:solidFill>
                  <a:schemeClr val="bg1"/>
                </a:solidFill>
              </a:rPr>
              <a:t>Prof</a:t>
            </a:r>
            <a:r>
              <a:rPr lang="en-US" b="1" dirty="0">
                <a:solidFill>
                  <a:schemeClr val="bg1"/>
                </a:solidFill>
                <a:latin typeface="Arial Black" panose="020B0A04020102020204" pitchFamily="34" charset="0"/>
              </a:rPr>
              <a:t>. </a:t>
            </a:r>
            <a:r>
              <a:rPr lang="en-US" b="1" dirty="0" err="1">
                <a:solidFill>
                  <a:schemeClr val="bg1"/>
                </a:solidFill>
                <a:latin typeface="Arial Black" panose="020B0A04020102020204" pitchFamily="34" charset="0"/>
              </a:rPr>
              <a:t>Neethu</a:t>
            </a:r>
            <a:r>
              <a:rPr lang="en-US" b="1" dirty="0">
                <a:solidFill>
                  <a:schemeClr val="bg1"/>
                </a:solidFill>
                <a:latin typeface="Arial Black" panose="020B0A04020102020204" pitchFamily="34" charset="0"/>
              </a:rPr>
              <a:t> Mohan </a:t>
            </a:r>
            <a:endParaRPr lang="en-US" b="1" dirty="0" smtClean="0">
              <a:solidFill>
                <a:schemeClr val="bg1"/>
              </a:solidFill>
              <a:latin typeface="Arial Black" panose="020B0A04020102020204" pitchFamily="34" charset="0"/>
            </a:endParaRPr>
          </a:p>
          <a:p>
            <a:r>
              <a:rPr lang="en-US" b="1" dirty="0" smtClean="0">
                <a:solidFill>
                  <a:schemeClr val="bg1"/>
                </a:solidFill>
              </a:rPr>
              <a:t>(</a:t>
            </a:r>
            <a:r>
              <a:rPr lang="en-US" sz="1600" b="1" dirty="0">
                <a:solidFill>
                  <a:schemeClr val="bg1"/>
                </a:solidFill>
              </a:rPr>
              <a:t>Internal Supervisor) </a:t>
            </a:r>
            <a:endParaRPr lang="en-US" altLang="en-US" sz="1100" b="1" dirty="0">
              <a:solidFill>
                <a:schemeClr val="bg1"/>
              </a:solidFill>
              <a:latin typeface="Times New Roman" pitchFamily="18" charset="0"/>
              <a:cs typeface="Times New Roman" pitchFamily="18" charset="0"/>
            </a:endParaRPr>
          </a:p>
          <a:p>
            <a:pPr>
              <a:lnSpc>
                <a:spcPct val="150000"/>
              </a:lnSpc>
              <a:spcBef>
                <a:spcPct val="20000"/>
              </a:spcBef>
            </a:pPr>
            <a:r>
              <a:rPr lang="en-US" altLang="en-US" sz="1200" b="1" dirty="0">
                <a:solidFill>
                  <a:schemeClr val="bg1"/>
                </a:solidFill>
                <a:latin typeface="Times New Roman" pitchFamily="18" charset="0"/>
                <a:cs typeface="Times New Roman" pitchFamily="18" charset="0"/>
              </a:rPr>
              <a:t>Department of Computer Application,</a:t>
            </a:r>
          </a:p>
          <a:p>
            <a:pPr>
              <a:lnSpc>
                <a:spcPct val="150000"/>
              </a:lnSpc>
              <a:spcBef>
                <a:spcPct val="20000"/>
              </a:spcBef>
            </a:pPr>
            <a:r>
              <a:rPr lang="en-US" altLang="en-US" sz="1200" b="1" dirty="0">
                <a:solidFill>
                  <a:schemeClr val="bg1"/>
                </a:solidFill>
                <a:latin typeface="Times New Roman" pitchFamily="18" charset="0"/>
                <a:cs typeface="Times New Roman" pitchFamily="18" charset="0"/>
              </a:rPr>
              <a:t>Lourdes </a:t>
            </a:r>
            <a:r>
              <a:rPr lang="en-US" altLang="en-US" sz="1200" b="1" dirty="0" err="1">
                <a:solidFill>
                  <a:schemeClr val="bg1"/>
                </a:solidFill>
                <a:latin typeface="Times New Roman" pitchFamily="18" charset="0"/>
                <a:cs typeface="Times New Roman" pitchFamily="18" charset="0"/>
              </a:rPr>
              <a:t>Matha</a:t>
            </a:r>
            <a:r>
              <a:rPr lang="en-US" altLang="en-US" sz="1200" b="1" dirty="0">
                <a:solidFill>
                  <a:schemeClr val="bg1"/>
                </a:solidFill>
                <a:latin typeface="Times New Roman" pitchFamily="18" charset="0"/>
                <a:cs typeface="Times New Roman" pitchFamily="18" charset="0"/>
              </a:rPr>
              <a:t> College of </a:t>
            </a:r>
            <a:r>
              <a:rPr lang="en-IN" altLang="en-US" sz="1200" b="1" dirty="0">
                <a:solidFill>
                  <a:schemeClr val="bg1"/>
                </a:solidFill>
                <a:latin typeface="Times New Roman" pitchFamily="18" charset="0"/>
                <a:cs typeface="Times New Roman" pitchFamily="18" charset="0"/>
              </a:rPr>
              <a:t>Science and </a:t>
            </a:r>
          </a:p>
          <a:p>
            <a:pPr>
              <a:lnSpc>
                <a:spcPct val="150000"/>
              </a:lnSpc>
              <a:spcBef>
                <a:spcPct val="20000"/>
              </a:spcBef>
            </a:pPr>
            <a:r>
              <a:rPr lang="en-IN" altLang="en-US" sz="1200" b="1" dirty="0">
                <a:solidFill>
                  <a:schemeClr val="bg1"/>
                </a:solidFill>
                <a:latin typeface="Times New Roman" pitchFamily="18" charset="0"/>
                <a:cs typeface="Times New Roman" pitchFamily="18" charset="0"/>
              </a:rPr>
              <a:t>Technology</a:t>
            </a:r>
            <a:r>
              <a:rPr lang="en-US" altLang="en-US" sz="1200" b="1" dirty="0">
                <a:solidFill>
                  <a:schemeClr val="bg1"/>
                </a:solidFill>
                <a:latin typeface="Times New Roman" pitchFamily="18" charset="0"/>
                <a:cs typeface="Times New Roman" pitchFamily="18" charset="0"/>
              </a:rPr>
              <a:t>, </a:t>
            </a:r>
            <a:r>
              <a:rPr lang="en-US" altLang="en-US" sz="1200" b="1" dirty="0" err="1">
                <a:solidFill>
                  <a:schemeClr val="bg1"/>
                </a:solidFill>
                <a:latin typeface="Times New Roman" pitchFamily="18" charset="0"/>
                <a:cs typeface="Times New Roman" pitchFamily="18" charset="0"/>
              </a:rPr>
              <a:t>Kuttichal</a:t>
            </a:r>
            <a:r>
              <a:rPr lang="en-US" altLang="en-US" sz="1200" b="1" dirty="0">
                <a:solidFill>
                  <a:schemeClr val="bg1"/>
                </a:solidFill>
                <a:latin typeface="Times New Roman" pitchFamily="18" charset="0"/>
                <a:cs typeface="Times New Roman" pitchFamily="18" charset="0"/>
              </a:rPr>
              <a:t>,</a:t>
            </a:r>
            <a:r>
              <a:rPr lang="en-IN" altLang="en-US" sz="1200" b="1" dirty="0">
                <a:solidFill>
                  <a:schemeClr val="bg1"/>
                </a:solidFill>
                <a:latin typeface="Times New Roman" pitchFamily="18" charset="0"/>
                <a:cs typeface="Times New Roman" pitchFamily="18" charset="0"/>
              </a:rPr>
              <a:t>Thiruvananthapuram </a:t>
            </a:r>
            <a:endParaRPr lang="en-US" altLang="en-US" sz="12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endParaRPr>
          </a:p>
          <a:p>
            <a:pPr algn="l"/>
            <a:endParaRPr lang="en-US" sz="1600" b="1" dirty="0" smtClean="0">
              <a:solidFill>
                <a:schemeClr val="bg1"/>
              </a:solidFill>
            </a:endParaRPr>
          </a:p>
        </p:txBody>
      </p:sp>
      <p:sp>
        <p:nvSpPr>
          <p:cNvPr id="3" name="TextBox 2"/>
          <p:cNvSpPr txBox="1"/>
          <p:nvPr/>
        </p:nvSpPr>
        <p:spPr>
          <a:xfrm>
            <a:off x="297180" y="4373827"/>
            <a:ext cx="914400" cy="914400"/>
          </a:xfrm>
          <a:prstGeom prst="rect">
            <a:avLst/>
          </a:prstGeom>
          <a:noFill/>
        </p:spPr>
        <p:txBody>
          <a:bodyPr wrap="none" lIns="0" tIns="0" rIns="0" bIns="0" rtlCol="0">
            <a:noAutofit/>
          </a:bodyPr>
          <a:lstStyle/>
          <a:p>
            <a:r>
              <a:rPr lang="en-US" altLang="en-US" sz="2400" b="1" dirty="0">
                <a:solidFill>
                  <a:schemeClr val="bg1"/>
                </a:solidFill>
                <a:latin typeface="Times New Roman" pitchFamily="18" charset="0"/>
                <a:cs typeface="Times New Roman" pitchFamily="18" charset="0"/>
              </a:rPr>
              <a:t>PRESENTED BY</a:t>
            </a:r>
          </a:p>
          <a:p>
            <a:pPr algn="l"/>
            <a:endParaRPr lang="en-US" sz="2400" dirty="0" smtClean="0">
              <a:solidFill>
                <a:schemeClr val="tx1">
                  <a:lumMod val="75000"/>
                  <a:lumOff val="25000"/>
                </a:schemeClr>
              </a:solidFill>
            </a:endParaRPr>
          </a:p>
        </p:txBody>
      </p:sp>
    </p:spTree>
    <p:extLst>
      <p:ext uri="{BB962C8B-B14F-4D97-AF65-F5344CB8AC3E}">
        <p14:creationId xmlns:p14="http://schemas.microsoft.com/office/powerpoint/2010/main" val="14852348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19B51A1E-902D-48AF-9020-955120F399B6}" type="slidenum">
              <a:rPr lang="en-US" noProof="0" smtClean="0"/>
              <a:pPr/>
              <a:t>10</a:t>
            </a:fld>
            <a:endParaRPr lang="en-US" noProof="0" dirty="0"/>
          </a:p>
        </p:txBody>
      </p:sp>
      <p:sp>
        <p:nvSpPr>
          <p:cNvPr id="4" name="TextBox 3"/>
          <p:cNvSpPr txBox="1"/>
          <p:nvPr/>
        </p:nvSpPr>
        <p:spPr>
          <a:xfrm>
            <a:off x="1236372" y="2266681"/>
            <a:ext cx="184731" cy="923330"/>
          </a:xfrm>
          <a:prstGeom prst="rect">
            <a:avLst/>
          </a:prstGeom>
          <a:noFill/>
        </p:spPr>
        <p:txBody>
          <a:bodyPr wrap="none" rtlCol="0">
            <a:spAutoFit/>
          </a:bodyPr>
          <a:lstStyle/>
          <a:p>
            <a:endParaRPr lang="en-US" sz="5400" b="1" dirty="0">
              <a:solidFill>
                <a:schemeClr val="bg1"/>
              </a:solidFill>
              <a:latin typeface="Algerian" panose="04020705040A02060702" pitchFamily="82"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p:cNvSpPr txBox="1"/>
          <p:nvPr/>
        </p:nvSpPr>
        <p:spPr>
          <a:xfrm>
            <a:off x="643944" y="592428"/>
            <a:ext cx="2936383" cy="1569660"/>
          </a:xfrm>
          <a:prstGeom prst="rect">
            <a:avLst/>
          </a:prstGeom>
          <a:noFill/>
        </p:spPr>
        <p:txBody>
          <a:bodyPr wrap="square" rtlCol="0">
            <a:spAutoFit/>
          </a:bodyPr>
          <a:lstStyle/>
          <a:p>
            <a:r>
              <a:rPr lang="en-US" sz="4800" b="1" dirty="0">
                <a:solidFill>
                  <a:schemeClr val="bg1"/>
                </a:solidFill>
                <a:latin typeface="Algerian" panose="04020705040A02060702" pitchFamily="82" charset="0"/>
              </a:rPr>
              <a:t>MODULES</a:t>
            </a:r>
          </a:p>
          <a:p>
            <a:endParaRPr lang="en-US" sz="4800" dirty="0"/>
          </a:p>
        </p:txBody>
      </p:sp>
      <p:sp>
        <p:nvSpPr>
          <p:cNvPr id="7" name="TextBox 6"/>
          <p:cNvSpPr txBox="1"/>
          <p:nvPr/>
        </p:nvSpPr>
        <p:spPr>
          <a:xfrm>
            <a:off x="1421103" y="2162088"/>
            <a:ext cx="5070619" cy="4647426"/>
          </a:xfrm>
          <a:prstGeom prst="rect">
            <a:avLst/>
          </a:prstGeom>
          <a:noFill/>
        </p:spPr>
        <p:txBody>
          <a:bodyPr wrap="none" rtlCol="0">
            <a:spAutoFit/>
          </a:bodyPr>
          <a:lstStyle/>
          <a:p>
            <a:pPr marL="285750" lvl="0" indent="-285750">
              <a:buFont typeface="Wingdings" panose="05000000000000000000" pitchFamily="2" charset="2"/>
              <a:buChar char="v"/>
            </a:pPr>
            <a:r>
              <a:rPr lang="en-US" sz="2400" b="1" dirty="0">
                <a:solidFill>
                  <a:schemeClr val="bg1"/>
                </a:solidFill>
                <a:latin typeface="Times New Roman" panose="02020603050405020304" pitchFamily="18" charset="0"/>
                <a:cs typeface="Times New Roman" panose="02020603050405020304" pitchFamily="18" charset="0"/>
              </a:rPr>
              <a:t>Farmer module</a:t>
            </a:r>
            <a:r>
              <a:rPr lang="en-US" sz="2400" b="1" dirty="0">
                <a:solidFill>
                  <a:schemeClr val="bg1"/>
                </a:solidFill>
              </a:rPr>
              <a:t> </a:t>
            </a:r>
            <a:endParaRPr lang="en-US" sz="2400" b="1" dirty="0" smtClean="0">
              <a:solidFill>
                <a:schemeClr val="bg1"/>
              </a:solidFill>
            </a:endParaRPr>
          </a:p>
          <a:p>
            <a:pPr marL="800100" lvl="1" indent="-342900">
              <a:buFont typeface="Wingdings" panose="05000000000000000000" pitchFamily="2" charset="2"/>
              <a:buChar char="§"/>
            </a:pPr>
            <a:r>
              <a:rPr lang="en-US" sz="2000" b="1" dirty="0" smtClean="0">
                <a:solidFill>
                  <a:schemeClr val="bg1"/>
                </a:solidFill>
              </a:rPr>
              <a:t>Video </a:t>
            </a:r>
            <a:r>
              <a:rPr lang="en-US" sz="2000" b="1" dirty="0">
                <a:solidFill>
                  <a:schemeClr val="bg1"/>
                </a:solidFill>
              </a:rPr>
              <a:t>tutorial session </a:t>
            </a:r>
          </a:p>
          <a:p>
            <a:pPr marL="800100" lvl="1" indent="-342900">
              <a:buFont typeface="Wingdings" panose="05000000000000000000" pitchFamily="2" charset="2"/>
              <a:buChar char="§"/>
            </a:pPr>
            <a:r>
              <a:rPr lang="en-US" sz="2000" b="1" dirty="0">
                <a:solidFill>
                  <a:schemeClr val="bg1"/>
                </a:solidFill>
              </a:rPr>
              <a:t>Live Streaming Session</a:t>
            </a:r>
          </a:p>
          <a:p>
            <a:pPr marL="800100" lvl="1" indent="-342900">
              <a:buFont typeface="Wingdings" panose="05000000000000000000" pitchFamily="2" charset="2"/>
              <a:buChar char="§"/>
            </a:pPr>
            <a:r>
              <a:rPr lang="en-US" sz="2000" b="1" dirty="0">
                <a:solidFill>
                  <a:schemeClr val="bg1"/>
                </a:solidFill>
              </a:rPr>
              <a:t>Vendor details</a:t>
            </a:r>
          </a:p>
          <a:p>
            <a:pPr marL="800100" lvl="1" indent="-342900">
              <a:buFont typeface="Wingdings" panose="05000000000000000000" pitchFamily="2" charset="2"/>
              <a:buChar char="§"/>
            </a:pPr>
            <a:r>
              <a:rPr lang="en-US" sz="2000" b="1" dirty="0">
                <a:solidFill>
                  <a:schemeClr val="bg1"/>
                </a:solidFill>
              </a:rPr>
              <a:t>Farmer </a:t>
            </a:r>
            <a:r>
              <a:rPr lang="en-US" sz="2000" b="1" dirty="0" smtClean="0">
                <a:solidFill>
                  <a:schemeClr val="bg1"/>
                </a:solidFill>
              </a:rPr>
              <a:t>products</a:t>
            </a:r>
            <a:endParaRPr lang="en-US" sz="2400" dirty="0">
              <a:solidFill>
                <a:schemeClr val="bg1"/>
              </a:solidFill>
            </a:endParaRPr>
          </a:p>
          <a:p>
            <a:pPr marL="285750" lvl="0" indent="-285750">
              <a:buFont typeface="Wingdings" panose="05000000000000000000" pitchFamily="2" charset="2"/>
              <a:buChar char="v"/>
            </a:pPr>
            <a:r>
              <a:rPr lang="en-US" sz="2400" b="1" dirty="0">
                <a:solidFill>
                  <a:schemeClr val="bg1"/>
                </a:solidFill>
                <a:latin typeface="Times New Roman" panose="02020603050405020304" pitchFamily="18" charset="0"/>
                <a:cs typeface="Times New Roman" panose="02020603050405020304" pitchFamily="18" charset="0"/>
              </a:rPr>
              <a:t>Farmer communication </a:t>
            </a:r>
            <a:r>
              <a:rPr lang="en-US" sz="2400" b="1" dirty="0" smtClean="0">
                <a:solidFill>
                  <a:schemeClr val="bg1"/>
                </a:solidFill>
                <a:latin typeface="Times New Roman" panose="02020603050405020304" pitchFamily="18" charset="0"/>
                <a:cs typeface="Times New Roman" panose="02020603050405020304" pitchFamily="18" charset="0"/>
              </a:rPr>
              <a:t>module</a:t>
            </a:r>
          </a:p>
          <a:p>
            <a:pPr marL="800100" lvl="1" indent="-342900">
              <a:buFont typeface="Wingdings" panose="05000000000000000000" pitchFamily="2" charset="2"/>
              <a:buChar char="§"/>
            </a:pPr>
            <a:r>
              <a:rPr lang="en-US" sz="2400" b="1" dirty="0" smtClean="0">
                <a:solidFill>
                  <a:schemeClr val="bg1"/>
                </a:solidFill>
              </a:rPr>
              <a:t>Chat </a:t>
            </a:r>
            <a:r>
              <a:rPr lang="en-US" sz="2400" b="1" dirty="0">
                <a:solidFill>
                  <a:schemeClr val="bg1"/>
                </a:solidFill>
              </a:rPr>
              <a:t>Module </a:t>
            </a:r>
          </a:p>
          <a:p>
            <a:pPr marL="800100" lvl="1" indent="-342900">
              <a:buFont typeface="Wingdings" panose="05000000000000000000" pitchFamily="2" charset="2"/>
              <a:buChar char="§"/>
            </a:pPr>
            <a:r>
              <a:rPr lang="en-US" sz="2400" b="1" dirty="0" smtClean="0">
                <a:solidFill>
                  <a:schemeClr val="bg1"/>
                </a:solidFill>
              </a:rPr>
              <a:t>Group </a:t>
            </a:r>
            <a:r>
              <a:rPr lang="en-US" sz="2400" b="1" dirty="0">
                <a:solidFill>
                  <a:schemeClr val="bg1"/>
                </a:solidFill>
              </a:rPr>
              <a:t>- Community module</a:t>
            </a:r>
          </a:p>
          <a:p>
            <a:pPr marL="800100" lvl="1" indent="-342900">
              <a:buFont typeface="Wingdings" panose="05000000000000000000" pitchFamily="2" charset="2"/>
              <a:buChar char="§"/>
            </a:pPr>
            <a:r>
              <a:rPr lang="en-US" sz="2400" b="1" dirty="0" smtClean="0">
                <a:solidFill>
                  <a:schemeClr val="bg1"/>
                </a:solidFill>
              </a:rPr>
              <a:t>Tenders </a:t>
            </a:r>
            <a:r>
              <a:rPr lang="en-US" sz="2400" b="1" dirty="0">
                <a:solidFill>
                  <a:schemeClr val="bg1"/>
                </a:solidFill>
              </a:rPr>
              <a:t>and Events</a:t>
            </a:r>
          </a:p>
          <a:p>
            <a:pPr marL="800100" lvl="1" indent="-342900">
              <a:buFont typeface="Wingdings" panose="05000000000000000000" pitchFamily="2" charset="2"/>
              <a:buChar char="§"/>
            </a:pPr>
            <a:r>
              <a:rPr lang="en-US" sz="2400" b="1" dirty="0" smtClean="0">
                <a:solidFill>
                  <a:schemeClr val="bg1"/>
                </a:solidFill>
              </a:rPr>
              <a:t>FAQ</a:t>
            </a:r>
            <a:endParaRPr lang="en-US" sz="2400" b="1" dirty="0">
              <a:solidFill>
                <a:schemeClr val="bg1"/>
              </a:solidFill>
            </a:endParaRPr>
          </a:p>
          <a:p>
            <a:pPr marL="800100" lvl="1" indent="-342900">
              <a:buFont typeface="Wingdings" panose="05000000000000000000" pitchFamily="2" charset="2"/>
              <a:buChar char="§"/>
            </a:pPr>
            <a:r>
              <a:rPr lang="en-US" sz="2400" b="1" dirty="0" smtClean="0">
                <a:solidFill>
                  <a:schemeClr val="bg1"/>
                </a:solidFill>
              </a:rPr>
              <a:t>Scheme</a:t>
            </a:r>
            <a:endParaRPr lang="en-US" sz="2400" dirty="0">
              <a:solidFill>
                <a:schemeClr val="bg1"/>
              </a:solidFill>
            </a:endParaRPr>
          </a:p>
          <a:p>
            <a:pPr marL="285750" lvl="0" indent="-285750">
              <a:buFont typeface="Wingdings" panose="05000000000000000000" pitchFamily="2" charset="2"/>
              <a:buChar char="v"/>
            </a:pPr>
            <a:r>
              <a:rPr lang="en-US" sz="2400" b="1" dirty="0">
                <a:solidFill>
                  <a:schemeClr val="bg1"/>
                </a:solidFill>
                <a:latin typeface="Times New Roman" panose="02020603050405020304" pitchFamily="18" charset="0"/>
                <a:cs typeface="Times New Roman" panose="02020603050405020304" pitchFamily="18" charset="0"/>
              </a:rPr>
              <a:t>Block chain Module  </a:t>
            </a:r>
            <a:endParaRPr lang="en-US" sz="2400"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US"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66890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FARMER MODULE</a:t>
            </a:r>
            <a:endParaRPr lang="en-US" dirty="0">
              <a:latin typeface="Algerian" panose="04020705040A02060702" pitchFamily="82" charset="0"/>
            </a:endParaRPr>
          </a:p>
        </p:txBody>
      </p:sp>
      <p:sp>
        <p:nvSpPr>
          <p:cNvPr id="3" name="Content Placeholder 2"/>
          <p:cNvSpPr>
            <a:spLocks noGrp="1"/>
          </p:cNvSpPr>
          <p:nvPr>
            <p:ph idx="1"/>
          </p:nvPr>
        </p:nvSpPr>
        <p:spPr/>
        <p:txBody>
          <a:bodyPr/>
          <a:lstStyle/>
          <a:p>
            <a:r>
              <a:rPr lang="en-US" dirty="0"/>
              <a:t>This module in farmer application helps to track entire coconut crop cultivation. A registered farmer will login to the application and will add crop details. He will add crop, crop type and Weeding and pest management and finally yielding</a:t>
            </a:r>
            <a:r>
              <a:rPr lang="en-US" dirty="0" smtClean="0"/>
              <a:t>.</a:t>
            </a:r>
          </a:p>
          <a:p>
            <a:pPr marL="800100" lvl="1" indent="-342900">
              <a:buFont typeface="Wingdings" panose="05000000000000000000" pitchFamily="2" charset="2"/>
              <a:buChar char="§"/>
            </a:pPr>
            <a:r>
              <a:rPr lang="en-US" sz="2000" b="1" dirty="0">
                <a:solidFill>
                  <a:schemeClr val="tx1"/>
                </a:solidFill>
                <a:latin typeface="Times New Roman" panose="02020603050405020304" pitchFamily="18" charset="0"/>
                <a:cs typeface="Times New Roman" panose="02020603050405020304" pitchFamily="18" charset="0"/>
              </a:rPr>
              <a:t>Video tutorial session </a:t>
            </a:r>
          </a:p>
          <a:p>
            <a:pPr marL="800100" lvl="1" indent="-342900">
              <a:buFont typeface="Wingdings" panose="05000000000000000000" pitchFamily="2" charset="2"/>
              <a:buChar char="§"/>
            </a:pPr>
            <a:r>
              <a:rPr lang="en-US" sz="2000" b="1" dirty="0">
                <a:solidFill>
                  <a:schemeClr val="tx1"/>
                </a:solidFill>
                <a:latin typeface="Times New Roman" panose="02020603050405020304" pitchFamily="18" charset="0"/>
                <a:cs typeface="Times New Roman" panose="02020603050405020304" pitchFamily="18" charset="0"/>
              </a:rPr>
              <a:t>Live Streaming Session</a:t>
            </a:r>
          </a:p>
          <a:p>
            <a:pPr marL="800100" lvl="1" indent="-342900">
              <a:buFont typeface="Wingdings" panose="05000000000000000000" pitchFamily="2" charset="2"/>
              <a:buChar char="§"/>
            </a:pPr>
            <a:r>
              <a:rPr lang="en-US" sz="2000" b="1" dirty="0">
                <a:solidFill>
                  <a:schemeClr val="tx1"/>
                </a:solidFill>
                <a:latin typeface="Times New Roman" panose="02020603050405020304" pitchFamily="18" charset="0"/>
                <a:cs typeface="Times New Roman" panose="02020603050405020304" pitchFamily="18" charset="0"/>
              </a:rPr>
              <a:t>Vendor details</a:t>
            </a:r>
          </a:p>
          <a:p>
            <a:pPr marL="800100" lvl="1" indent="-342900">
              <a:buFont typeface="Wingdings" panose="05000000000000000000" pitchFamily="2" charset="2"/>
              <a:buChar char="§"/>
            </a:pPr>
            <a:r>
              <a:rPr lang="en-US" sz="2000" b="1" dirty="0">
                <a:solidFill>
                  <a:schemeClr val="tx1"/>
                </a:solidFill>
                <a:latin typeface="Times New Roman" panose="02020603050405020304" pitchFamily="18" charset="0"/>
                <a:cs typeface="Times New Roman" panose="02020603050405020304" pitchFamily="18" charset="0"/>
              </a:rPr>
              <a:t>Farmer products</a:t>
            </a:r>
            <a:endParaRPr lang="en-US" sz="2400" dirty="0">
              <a:solidFill>
                <a:schemeClr val="tx1"/>
              </a:solidFill>
              <a:latin typeface="Times New Roman" panose="02020603050405020304" pitchFamily="18" charset="0"/>
              <a:cs typeface="Times New Roman" panose="02020603050405020304" pitchFamily="18" charset="0"/>
            </a:endParaRPr>
          </a:p>
          <a:p>
            <a:pPr marL="0" indent="0">
              <a:buNone/>
            </a:pPr>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11</a:t>
            </a:fld>
            <a:endParaRPr lang="en-US" noProof="0" dirty="0"/>
          </a:p>
        </p:txBody>
      </p:sp>
    </p:spTree>
    <p:extLst>
      <p:ext uri="{BB962C8B-B14F-4D97-AF65-F5344CB8AC3E}">
        <p14:creationId xmlns:p14="http://schemas.microsoft.com/office/powerpoint/2010/main" val="16304312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Algerian" panose="04020705040A02060702" pitchFamily="82" charset="0"/>
              </a:rPr>
              <a:t>SUB MODULES IN FARMER MODULE</a:t>
            </a:r>
            <a:endParaRPr lang="en-US" sz="3200" dirty="0">
              <a:latin typeface="Algerian" panose="04020705040A02060702" pitchFamily="82" charset="0"/>
            </a:endParaRPr>
          </a:p>
        </p:txBody>
      </p:sp>
      <p:sp>
        <p:nvSpPr>
          <p:cNvPr id="3" name="Content Placeholder 2"/>
          <p:cNvSpPr>
            <a:spLocks noGrp="1"/>
          </p:cNvSpPr>
          <p:nvPr>
            <p:ph idx="1"/>
          </p:nvPr>
        </p:nvSpPr>
        <p:spPr>
          <a:xfrm>
            <a:off x="677334" y="1506828"/>
            <a:ext cx="8596668" cy="4534535"/>
          </a:xfrm>
        </p:spPr>
        <p:txBody>
          <a:bodyPr>
            <a:normAutofit fontScale="92500"/>
          </a:bodyPr>
          <a:lstStyle/>
          <a:p>
            <a:r>
              <a:rPr lang="en-US" b="1" dirty="0"/>
              <a:t>Video tutorial session</a:t>
            </a:r>
            <a:r>
              <a:rPr lang="en-US" dirty="0"/>
              <a:t> : In the video session will be created using JW player JW player  SDKs helps to  add JW Player functionality to Android and </a:t>
            </a:r>
            <a:r>
              <a:rPr lang="en-US" dirty="0" err="1"/>
              <a:t>iOS</a:t>
            </a:r>
            <a:r>
              <a:rPr lang="en-US" dirty="0"/>
              <a:t> applications to provide consistent media playback across devices .The JW Player video player supports  Flutter platform thus the implementation in a bit easier.</a:t>
            </a:r>
          </a:p>
          <a:p>
            <a:pPr marL="0" indent="0">
              <a:buNone/>
            </a:pPr>
            <a:r>
              <a:rPr lang="en-US" dirty="0"/>
              <a:t> </a:t>
            </a:r>
          </a:p>
          <a:p>
            <a:r>
              <a:rPr lang="en-US" b="1" dirty="0"/>
              <a:t>Live Streaming Session</a:t>
            </a:r>
            <a:r>
              <a:rPr lang="en-US" dirty="0"/>
              <a:t>: In this module Google Calendar API is implemented. The Calendar API lets integrate your with Google Calendar, and help to view calendar notification with event live stream link.</a:t>
            </a:r>
          </a:p>
          <a:p>
            <a:pPr marL="0" indent="0">
              <a:buNone/>
            </a:pPr>
            <a:r>
              <a:rPr lang="en-US" dirty="0"/>
              <a:t> </a:t>
            </a:r>
          </a:p>
          <a:p>
            <a:r>
              <a:rPr lang="en-US" b="1" dirty="0"/>
              <a:t>Vendor details: </a:t>
            </a:r>
            <a:r>
              <a:rPr lang="en-US" dirty="0"/>
              <a:t>This module helps farmers to view registered vendors .This will help farmer to communicate with vendor and can create a market for his products</a:t>
            </a:r>
          </a:p>
          <a:p>
            <a:pPr marL="0" indent="0">
              <a:buNone/>
            </a:pPr>
            <a:r>
              <a:rPr lang="en-US" dirty="0"/>
              <a:t> </a:t>
            </a:r>
          </a:p>
          <a:p>
            <a:r>
              <a:rPr lang="en-US" b="1" dirty="0"/>
              <a:t>Farmer products</a:t>
            </a:r>
            <a:r>
              <a:rPr lang="en-US" dirty="0"/>
              <a:t>: Farmer can add his / her product details to share to vendor. Thus vendor can get details about product and can contact farmer.</a:t>
            </a:r>
          </a:p>
          <a:p>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12</a:t>
            </a:fld>
            <a:endParaRPr lang="en-US" noProof="0" dirty="0"/>
          </a:p>
        </p:txBody>
      </p:sp>
    </p:spTree>
    <p:extLst>
      <p:ext uri="{BB962C8B-B14F-4D97-AF65-F5344CB8AC3E}">
        <p14:creationId xmlns:p14="http://schemas.microsoft.com/office/powerpoint/2010/main" val="20973461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fontAlgn="base"/>
            <a:r>
              <a:rPr lang="en-US" dirty="0">
                <a:latin typeface="Algerian" panose="04020705040A02060702" pitchFamily="82" charset="0"/>
              </a:rPr>
              <a:t>Farmer communication module</a:t>
            </a:r>
            <a:br>
              <a:rPr lang="en-US" dirty="0">
                <a:latin typeface="Algerian" panose="04020705040A02060702" pitchFamily="82" charset="0"/>
              </a:rPr>
            </a:br>
            <a:r>
              <a:rPr lang="en-US" dirty="0">
                <a:latin typeface="Algerian" panose="04020705040A02060702" pitchFamily="82" charset="0"/>
              </a:rPr>
              <a:t> </a:t>
            </a:r>
            <a:br>
              <a:rPr lang="en-US" dirty="0">
                <a:latin typeface="Algerian" panose="04020705040A02060702" pitchFamily="82" charset="0"/>
              </a:rPr>
            </a:br>
            <a:endParaRPr lang="en-US" dirty="0">
              <a:latin typeface="Algerian" panose="04020705040A02060702" pitchFamily="82" charset="0"/>
            </a:endParaRPr>
          </a:p>
        </p:txBody>
      </p:sp>
      <p:sp>
        <p:nvSpPr>
          <p:cNvPr id="3" name="Content Placeholder 2"/>
          <p:cNvSpPr>
            <a:spLocks noGrp="1"/>
          </p:cNvSpPr>
          <p:nvPr>
            <p:ph idx="1"/>
          </p:nvPr>
        </p:nvSpPr>
        <p:spPr/>
        <p:txBody>
          <a:bodyPr>
            <a:normAutofit lnSpcReduction="10000"/>
          </a:bodyPr>
          <a:lstStyle/>
          <a:p>
            <a:r>
              <a:rPr lang="en-US" dirty="0"/>
              <a:t>This module regards with farmer communication with different media in the application</a:t>
            </a:r>
          </a:p>
          <a:p>
            <a:pPr marL="0" indent="0">
              <a:buNone/>
            </a:pPr>
            <a:endParaRPr lang="en-US" dirty="0"/>
          </a:p>
          <a:p>
            <a:r>
              <a:rPr lang="en-US" b="1" dirty="0" smtClean="0"/>
              <a:t>Chat </a:t>
            </a:r>
            <a:r>
              <a:rPr lang="en-US" b="1" dirty="0"/>
              <a:t>Module : </a:t>
            </a:r>
            <a:r>
              <a:rPr lang="en-US" b="1" dirty="0" err="1"/>
              <a:t>Dialogflow</a:t>
            </a:r>
            <a:r>
              <a:rPr lang="en-US" b="1" dirty="0"/>
              <a:t> </a:t>
            </a:r>
            <a:r>
              <a:rPr lang="en-US" dirty="0"/>
              <a:t>is a natural language understanding platform that makes it easy to design and integrate a conversational user interface to mobile app. Using </a:t>
            </a:r>
            <a:r>
              <a:rPr lang="en-US" dirty="0" err="1"/>
              <a:t>Dialogflow</a:t>
            </a:r>
            <a:r>
              <a:rPr lang="en-US" dirty="0"/>
              <a:t>, we can provide new and engaging ways for users to interact with the system. Chat bot helps farmers to get answer to their queries</a:t>
            </a:r>
          </a:p>
          <a:p>
            <a:pPr marL="0" indent="0">
              <a:buNone/>
            </a:pPr>
            <a:r>
              <a:rPr lang="en-US" dirty="0"/>
              <a:t> </a:t>
            </a:r>
          </a:p>
          <a:p>
            <a:r>
              <a:rPr lang="en-US" b="1" dirty="0"/>
              <a:t>Group - Community module</a:t>
            </a:r>
            <a:r>
              <a:rPr lang="en-US" dirty="0"/>
              <a:t>: This is group module for farmers. In which members can interact each other like a open forum. Members can post questions /messages and can get reply </a:t>
            </a:r>
          </a:p>
          <a:p>
            <a:pPr marL="0" indent="0">
              <a:buNone/>
            </a:pPr>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13</a:t>
            </a:fld>
            <a:endParaRPr lang="en-US" noProof="0" dirty="0"/>
          </a:p>
        </p:txBody>
      </p:sp>
    </p:spTree>
    <p:extLst>
      <p:ext uri="{BB962C8B-B14F-4D97-AF65-F5344CB8AC3E}">
        <p14:creationId xmlns:p14="http://schemas.microsoft.com/office/powerpoint/2010/main" val="308438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Algerian" panose="04020705040A02060702" pitchFamily="82" charset="0"/>
              </a:rPr>
              <a:t>CONT.. </a:t>
            </a:r>
            <a:r>
              <a:rPr lang="en-US" dirty="0">
                <a:latin typeface="Algerian" panose="04020705040A02060702" pitchFamily="82" charset="0"/>
              </a:rPr>
              <a:t>Farmer communication module</a:t>
            </a:r>
            <a:br>
              <a:rPr lang="en-US" dirty="0">
                <a:latin typeface="Algerian" panose="04020705040A02060702" pitchFamily="82" charset="0"/>
              </a:rPr>
            </a:br>
            <a:r>
              <a:rPr lang="en-US" dirty="0">
                <a:latin typeface="Algerian" panose="04020705040A02060702" pitchFamily="82" charset="0"/>
              </a:rPr>
              <a:t> </a:t>
            </a:r>
            <a:br>
              <a:rPr lang="en-US" dirty="0">
                <a:latin typeface="Algerian" panose="04020705040A02060702" pitchFamily="82" charset="0"/>
              </a:rPr>
            </a:br>
            <a:endParaRPr lang="en-US" dirty="0"/>
          </a:p>
        </p:txBody>
      </p:sp>
      <p:sp>
        <p:nvSpPr>
          <p:cNvPr id="3" name="Content Placeholder 2"/>
          <p:cNvSpPr>
            <a:spLocks noGrp="1"/>
          </p:cNvSpPr>
          <p:nvPr>
            <p:ph idx="1"/>
          </p:nvPr>
        </p:nvSpPr>
        <p:spPr/>
        <p:txBody>
          <a:bodyPr/>
          <a:lstStyle/>
          <a:p>
            <a:r>
              <a:rPr lang="en-US" b="1" dirty="0"/>
              <a:t>Tenders and Events: </a:t>
            </a:r>
            <a:r>
              <a:rPr lang="en-US" dirty="0"/>
              <a:t>In this session helps farmers to get notification about Different tenders and Events .Farmer can view and download tender notices. In the event session farmer get details about different events that are going to occur.</a:t>
            </a:r>
          </a:p>
          <a:p>
            <a:pPr marL="0" indent="0">
              <a:buNone/>
            </a:pPr>
            <a:r>
              <a:rPr lang="en-US" dirty="0"/>
              <a:t> </a:t>
            </a:r>
          </a:p>
          <a:p>
            <a:r>
              <a:rPr lang="en-US" b="1" dirty="0"/>
              <a:t>FAQ: </a:t>
            </a:r>
            <a:r>
              <a:rPr lang="en-US" dirty="0"/>
              <a:t>In </a:t>
            </a:r>
            <a:r>
              <a:rPr lang="en-US" dirty="0" smtClean="0"/>
              <a:t>FAQ</a:t>
            </a:r>
            <a:r>
              <a:rPr lang="en-US" dirty="0"/>
              <a:t> session farmer will go through different frequently asked questions and answers</a:t>
            </a:r>
          </a:p>
          <a:p>
            <a:pPr marL="0" indent="0">
              <a:buNone/>
            </a:pPr>
            <a:endParaRPr lang="en-US" dirty="0"/>
          </a:p>
          <a:p>
            <a:r>
              <a:rPr lang="en-US" b="1" dirty="0"/>
              <a:t>Scheme: </a:t>
            </a:r>
            <a:r>
              <a:rPr lang="en-US" dirty="0"/>
              <a:t>In this module farmer will get update about different schemes in which farmer can apply and can get benefits. Entire scheme documentation will be published here</a:t>
            </a:r>
          </a:p>
          <a:p>
            <a:endParaRPr lang="en-US" dirty="0"/>
          </a:p>
          <a:p>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14</a:t>
            </a:fld>
            <a:endParaRPr lang="en-US" noProof="0" dirty="0"/>
          </a:p>
        </p:txBody>
      </p:sp>
    </p:spTree>
    <p:extLst>
      <p:ext uri="{BB962C8B-B14F-4D97-AF65-F5344CB8AC3E}">
        <p14:creationId xmlns:p14="http://schemas.microsoft.com/office/powerpoint/2010/main" val="7044881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latin typeface="Algerian" panose="04020705040A02060702" pitchFamily="82" charset="0"/>
              </a:rPr>
              <a:t>Blockchain</a:t>
            </a:r>
            <a:r>
              <a:rPr lang="en-US" b="1" dirty="0" smtClean="0">
                <a:latin typeface="Algerian" panose="04020705040A02060702" pitchFamily="82" charset="0"/>
              </a:rPr>
              <a:t> </a:t>
            </a:r>
            <a:r>
              <a:rPr lang="en-US" b="1" dirty="0">
                <a:latin typeface="Algerian" panose="04020705040A02060702" pitchFamily="82" charset="0"/>
              </a:rPr>
              <a:t>Module</a:t>
            </a:r>
            <a:endParaRPr lang="en-US" dirty="0">
              <a:latin typeface="Algerian" panose="04020705040A02060702" pitchFamily="82" charset="0"/>
            </a:endParaRPr>
          </a:p>
        </p:txBody>
      </p:sp>
      <p:sp>
        <p:nvSpPr>
          <p:cNvPr id="3" name="Content Placeholder 2"/>
          <p:cNvSpPr>
            <a:spLocks noGrp="1"/>
          </p:cNvSpPr>
          <p:nvPr>
            <p:ph idx="1"/>
          </p:nvPr>
        </p:nvSpPr>
        <p:spPr/>
        <p:txBody>
          <a:bodyPr/>
          <a:lstStyle/>
          <a:p>
            <a:r>
              <a:rPr lang="en-US" dirty="0"/>
              <a:t>This module helps farmers to share their crop details and activities to vendors or </a:t>
            </a:r>
            <a:r>
              <a:rPr lang="en-US" dirty="0" err="1"/>
              <a:t>customers.The</a:t>
            </a:r>
            <a:r>
              <a:rPr lang="en-US" dirty="0"/>
              <a:t> application integrates a block chain system in AWS-</a:t>
            </a:r>
            <a:r>
              <a:rPr lang="en-US" b="1" dirty="0" err="1"/>
              <a:t>Hyperledger</a:t>
            </a:r>
            <a:r>
              <a:rPr lang="en-US" b="1" dirty="0"/>
              <a:t> Fabric </a:t>
            </a:r>
            <a:r>
              <a:rPr lang="en-US" b="1" dirty="0" err="1"/>
              <a:t>Blockchain</a:t>
            </a:r>
            <a:r>
              <a:rPr lang="en-US" b="1" dirty="0"/>
              <a:t> Network Using Amazon Managed </a:t>
            </a:r>
            <a:r>
              <a:rPr lang="en-US" b="1" dirty="0" err="1"/>
              <a:t>Blockchain</a:t>
            </a:r>
            <a:r>
              <a:rPr lang="en-US" b="1" dirty="0"/>
              <a:t>.</a:t>
            </a:r>
            <a:endParaRPr lang="en-US" dirty="0"/>
          </a:p>
          <a:p>
            <a:r>
              <a:rPr lang="en-US" dirty="0" err="1"/>
              <a:t>Blockchain</a:t>
            </a:r>
            <a:r>
              <a:rPr lang="en-US" dirty="0"/>
              <a:t> allows you to build applications where multiple parties can securely and transparently run transactions and share data without the need for a trusted, central authority.</a:t>
            </a:r>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15</a:t>
            </a:fld>
            <a:endParaRPr lang="en-US" noProof="0" dirty="0"/>
          </a:p>
        </p:txBody>
      </p:sp>
    </p:spTree>
    <p:extLst>
      <p:ext uri="{BB962C8B-B14F-4D97-AF65-F5344CB8AC3E}">
        <p14:creationId xmlns:p14="http://schemas.microsoft.com/office/powerpoint/2010/main" val="39283141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Algerian" panose="04020705040A02060702" pitchFamily="82" charset="0"/>
              </a:rPr>
              <a:t>DATA FLOW DIAGRAM/UML</a:t>
            </a:r>
            <a:endParaRPr lang="en-US" dirty="0">
              <a:latin typeface="Algerian" panose="04020705040A02060702" pitchFamily="82" charset="0"/>
            </a:endParaRPr>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16</a:t>
            </a:fld>
            <a:endParaRPr lang="en-US" noProof="0" dirty="0"/>
          </a:p>
        </p:txBody>
      </p:sp>
    </p:spTree>
    <p:extLst>
      <p:ext uri="{BB962C8B-B14F-4D97-AF65-F5344CB8AC3E}">
        <p14:creationId xmlns:p14="http://schemas.microsoft.com/office/powerpoint/2010/main" val="39452178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Top left image">
            <a:extLst>
              <a:ext uri="{FF2B5EF4-FFF2-40B4-BE49-F238E27FC236}">
                <a16:creationId xmlns:a16="http://schemas.microsoft.com/office/drawing/2014/main" xmlns="" id="{09D613E8-8848-4CCA-946C-52A183E91F77}"/>
              </a:ext>
            </a:extLst>
          </p:cNvPr>
          <p:cNvPicPr>
            <a:picLocks noGrp="1" noChangeAspect="1"/>
          </p:cNvPicPr>
          <p:nvPr>
            <p:ph type="pic" sz="quarter" idx="4294967295"/>
          </p:nvPr>
        </p:nvPicPr>
        <p:blipFill rotWithShape="1">
          <a:blip r:embed="rId3" cstate="screen">
            <a:extLst>
              <a:ext uri="{28A0092B-C50C-407E-A947-70E740481C1C}">
                <a14:useLocalDpi xmlns:a14="http://schemas.microsoft.com/office/drawing/2010/main"/>
              </a:ext>
            </a:extLst>
          </a:blip>
          <a:srcRect/>
          <a:stretch/>
        </p:blipFill>
        <p:spPr>
          <a:xfrm>
            <a:off x="84000" y="86714"/>
            <a:ext cx="6009285" cy="3890571"/>
          </a:xfrm>
        </p:spPr>
      </p:pic>
      <p:sp>
        <p:nvSpPr>
          <p:cNvPr id="2" name="Title 1">
            <a:extLst>
              <a:ext uri="{FF2B5EF4-FFF2-40B4-BE49-F238E27FC236}">
                <a16:creationId xmlns:a16="http://schemas.microsoft.com/office/drawing/2014/main" xmlns="" id="{98433CBA-6B58-475A-BAF2-04998BA4A545}"/>
              </a:ext>
            </a:extLst>
          </p:cNvPr>
          <p:cNvSpPr>
            <a:spLocks noGrp="1"/>
          </p:cNvSpPr>
          <p:nvPr>
            <p:ph type="ctrTitle"/>
          </p:nvPr>
        </p:nvSpPr>
        <p:spPr/>
        <p:txBody>
          <a:bodyPr/>
          <a:lstStyle/>
          <a:p>
            <a:r>
              <a:rPr lang="en-US" dirty="0"/>
              <a:t>Summary</a:t>
            </a:r>
          </a:p>
        </p:txBody>
      </p:sp>
      <p:sp>
        <p:nvSpPr>
          <p:cNvPr id="3" name="Subtitle 2">
            <a:extLst>
              <a:ext uri="{FF2B5EF4-FFF2-40B4-BE49-F238E27FC236}">
                <a16:creationId xmlns:a16="http://schemas.microsoft.com/office/drawing/2014/main" xmlns="" id="{46542706-50AC-4B17-A704-143D94A799CD}"/>
              </a:ext>
            </a:extLst>
          </p:cNvPr>
          <p:cNvSpPr>
            <a:spLocks noGrp="1"/>
          </p:cNvSpPr>
          <p:nvPr>
            <p:ph type="subTitle" idx="1"/>
          </p:nvPr>
        </p:nvSpPr>
        <p:spPr/>
        <p:txBody>
          <a:bodyPr/>
          <a:lstStyle/>
          <a:p>
            <a:r>
              <a:rPr lang="en-US" dirty="0"/>
              <a:t>Summary tagline or sub-headline</a:t>
            </a:r>
          </a:p>
        </p:txBody>
      </p:sp>
      <p:sp>
        <p:nvSpPr>
          <p:cNvPr id="6" name="Content Placeholder 5">
            <a:extLst>
              <a:ext uri="{FF2B5EF4-FFF2-40B4-BE49-F238E27FC236}">
                <a16:creationId xmlns:a16="http://schemas.microsoft.com/office/drawing/2014/main" xmlns="" id="{BC163A50-2819-40D9-A42F-D84F47928C94}"/>
              </a:ext>
            </a:extLst>
          </p:cNvPr>
          <p:cNvSpPr>
            <a:spLocks noGrp="1"/>
          </p:cNvSpPr>
          <p:nvPr>
            <p:ph idx="15"/>
          </p:nvPr>
        </p:nvSpPr>
        <p:spPr/>
        <p:txBody>
          <a:bodyPr/>
          <a:lstStyle/>
          <a:p>
            <a:r>
              <a:rPr lang="en-US" dirty="0"/>
              <a:t>Lorem ipsum dolor sit amet, consectetuer adipiscing elit. Maecenas porttitor congue massa. Fusce posuere, magna sed pulvinar ultricies, purus lectus malesuada libero, sit amet commodo magna eros quis urna</a:t>
            </a:r>
          </a:p>
          <a:p>
            <a:r>
              <a:rPr lang="en-US" dirty="0"/>
              <a:t>Nunc viverra imperdiet enim. Fusce est.</a:t>
            </a:r>
            <a:br>
              <a:rPr lang="en-US" dirty="0"/>
            </a:br>
            <a:r>
              <a:rPr lang="en-US" dirty="0"/>
              <a:t>Vivamus a tellus</a:t>
            </a:r>
          </a:p>
          <a:p>
            <a:r>
              <a:rPr lang="en-US" dirty="0"/>
              <a:t>Pellentesque habitant morbi tristique senectus et netus et malesuada fames ac turpis egestas. Proin pharetra nonummy pede. Mauris et orci</a:t>
            </a:r>
          </a:p>
        </p:txBody>
      </p:sp>
      <p:sp>
        <p:nvSpPr>
          <p:cNvPr id="4" name="Slide Number Placeholder 3">
            <a:extLst>
              <a:ext uri="{FF2B5EF4-FFF2-40B4-BE49-F238E27FC236}">
                <a16:creationId xmlns:a16="http://schemas.microsoft.com/office/drawing/2014/main" xmlns="" id="{DFD249B8-A654-41FD-9724-45A3A5EE13F9}"/>
              </a:ext>
            </a:extLst>
          </p:cNvPr>
          <p:cNvSpPr>
            <a:spLocks noGrp="1"/>
          </p:cNvSpPr>
          <p:nvPr>
            <p:ph type="sldNum" sz="quarter" idx="14"/>
          </p:nvPr>
        </p:nvSpPr>
        <p:spPr/>
        <p:txBody>
          <a:bodyPr/>
          <a:lstStyle/>
          <a:p>
            <a:fld id="{19B51A1E-902D-48AF-9020-955120F399B6}" type="slidenum">
              <a:rPr lang="en-US" smtClean="0"/>
              <a:pPr/>
              <a:t>17</a:t>
            </a:fld>
            <a:endParaRPr lang="en-US" dirty="0"/>
          </a:p>
        </p:txBody>
      </p:sp>
    </p:spTree>
    <p:extLst>
      <p:ext uri="{BB962C8B-B14F-4D97-AF65-F5344CB8AC3E}">
        <p14:creationId xmlns:p14="http://schemas.microsoft.com/office/powerpoint/2010/main" val="867159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arial view of ocean and land near the ocean">
            <a:extLst>
              <a:ext uri="{FF2B5EF4-FFF2-40B4-BE49-F238E27FC236}">
                <a16:creationId xmlns:a16="http://schemas.microsoft.com/office/drawing/2014/main" xmlns="" id="{7DD607C7-7CF7-4A0F-BFF7-6F3C46205E68}"/>
              </a:ext>
            </a:extLst>
          </p:cNvPr>
          <p:cNvPicPr>
            <a:picLocks noGrp="1" noChangeAspect="1"/>
          </p:cNvPicPr>
          <p:nvPr>
            <p:ph type="pic" sz="quarter" idx="12"/>
          </p:nvPr>
        </p:nvPicPr>
        <p:blipFill>
          <a:blip r:embed="rId3" cstate="screen">
            <a:extLst>
              <a:ext uri="{28A0092B-C50C-407E-A947-70E740481C1C}">
                <a14:useLocalDpi xmlns:a14="http://schemas.microsoft.com/office/drawing/2010/main"/>
              </a:ext>
            </a:extLst>
          </a:blip>
          <a:srcRect l="11" r="11"/>
          <a:stretch>
            <a:fillRect/>
          </a:stretch>
        </p:blipFill>
        <p:spPr/>
      </p:pic>
      <p:sp>
        <p:nvSpPr>
          <p:cNvPr id="3" name="Title 2">
            <a:extLst>
              <a:ext uri="{FF2B5EF4-FFF2-40B4-BE49-F238E27FC236}">
                <a16:creationId xmlns:a16="http://schemas.microsoft.com/office/drawing/2014/main" xmlns="" id="{EBDC24D3-EEF0-4B69-A174-E4DFF7884894}"/>
              </a:ext>
            </a:extLst>
          </p:cNvPr>
          <p:cNvSpPr>
            <a:spLocks noGrp="1"/>
          </p:cNvSpPr>
          <p:nvPr>
            <p:ph type="ctrTitle"/>
          </p:nvPr>
        </p:nvSpPr>
        <p:spPr/>
        <p:txBody>
          <a:bodyPr/>
          <a:lstStyle/>
          <a:p>
            <a:r>
              <a:rPr lang="en-US" dirty="0"/>
              <a:t>Thank You</a:t>
            </a:r>
          </a:p>
        </p:txBody>
      </p:sp>
      <p:cxnSp>
        <p:nvCxnSpPr>
          <p:cNvPr id="5" name="Straight Connector 4" descr="Divider line">
            <a:extLst>
              <a:ext uri="{FF2B5EF4-FFF2-40B4-BE49-F238E27FC236}">
                <a16:creationId xmlns:a16="http://schemas.microsoft.com/office/drawing/2014/main" xmlns="" id="{FE07C9EC-5158-440C-995A-EAC50D3E05DA}"/>
              </a:ext>
              <a:ext uri="{C183D7F6-B498-43B3-948B-1728B52AA6E4}">
                <adec:decorative xmlns:adec="http://schemas.microsoft.com/office/drawing/2017/decorative" xmlns="" val="1"/>
              </a:ext>
            </a:extLst>
          </p:cNvPr>
          <p:cNvCxnSpPr>
            <a:cxnSpLocks/>
          </p:cNvCxnSpPr>
          <p:nvPr/>
        </p:nvCxnSpPr>
        <p:spPr>
          <a:xfrm>
            <a:off x="7777113" y="2412127"/>
            <a:ext cx="0" cy="1100190"/>
          </a:xfrm>
          <a:prstGeom prst="line">
            <a:avLst/>
          </a:prstGeom>
        </p:spPr>
        <p:style>
          <a:lnRef idx="1">
            <a:schemeClr val="accent1"/>
          </a:lnRef>
          <a:fillRef idx="0">
            <a:schemeClr val="accent1"/>
          </a:fillRef>
          <a:effectRef idx="0">
            <a:schemeClr val="accent1"/>
          </a:effectRef>
          <a:fontRef idx="minor">
            <a:schemeClr val="tx1"/>
          </a:fontRef>
        </p:style>
      </p:cxnSp>
      <p:pic>
        <p:nvPicPr>
          <p:cNvPr id="29" name="Picture Placeholder 28" descr="company logo">
            <a:extLst>
              <a:ext uri="{FF2B5EF4-FFF2-40B4-BE49-F238E27FC236}">
                <a16:creationId xmlns:a16="http://schemas.microsoft.com/office/drawing/2014/main" xmlns="" id="{F7A1C9A3-D9CA-3245-A622-A160A2C4AC84}"/>
              </a:ext>
            </a:extLst>
          </p:cNvPr>
          <p:cNvPicPr>
            <a:picLocks noGrp="1" noChangeAspect="1"/>
          </p:cNvPicPr>
          <p:nvPr>
            <p:ph type="pic" sz="quarter" idx="15"/>
          </p:nvPr>
        </p:nvPicPr>
        <p:blipFill>
          <a:blip r:embed="rId4"/>
          <a:srcRect l="946" r="946"/>
          <a:stretch>
            <a:fillRect/>
          </a:stretch>
        </p:blipFill>
        <p:spPr/>
      </p:pic>
      <p:sp>
        <p:nvSpPr>
          <p:cNvPr id="7" name="Subtitle 6">
            <a:extLst>
              <a:ext uri="{FF2B5EF4-FFF2-40B4-BE49-F238E27FC236}">
                <a16:creationId xmlns:a16="http://schemas.microsoft.com/office/drawing/2014/main" xmlns="" id="{ACCCCDAD-0E0B-437F-8CAA-0536470B2E2F}"/>
              </a:ext>
            </a:extLst>
          </p:cNvPr>
          <p:cNvSpPr>
            <a:spLocks noGrp="1"/>
          </p:cNvSpPr>
          <p:nvPr>
            <p:ph type="subTitle" idx="1"/>
          </p:nvPr>
        </p:nvSpPr>
        <p:spPr/>
        <p:txBody>
          <a:bodyPr/>
          <a:lstStyle/>
          <a:p>
            <a:r>
              <a:rPr lang="en-US" dirty="0"/>
              <a:t>Kalle Persson</a:t>
            </a:r>
          </a:p>
        </p:txBody>
      </p:sp>
      <p:pic>
        <p:nvPicPr>
          <p:cNvPr id="13" name="Graphic 12" descr="Person icon">
            <a:extLst>
              <a:ext uri="{FF2B5EF4-FFF2-40B4-BE49-F238E27FC236}">
                <a16:creationId xmlns:a16="http://schemas.microsoft.com/office/drawing/2014/main" xmlns="" id="{708AF784-88DE-4E89-A28B-BECD54FC11C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xmlns="" r:embed="rId6"/>
              </a:ext>
            </a:extLst>
          </a:blip>
          <a:stretch>
            <a:fillRect/>
          </a:stretch>
        </p:blipFill>
        <p:spPr>
          <a:xfrm>
            <a:off x="7284624" y="3886690"/>
            <a:ext cx="164463" cy="164463"/>
          </a:xfrm>
          <a:prstGeom prst="rect">
            <a:avLst/>
          </a:prstGeom>
        </p:spPr>
      </p:pic>
      <p:sp>
        <p:nvSpPr>
          <p:cNvPr id="9" name="Text Placeholder 8">
            <a:extLst>
              <a:ext uri="{FF2B5EF4-FFF2-40B4-BE49-F238E27FC236}">
                <a16:creationId xmlns:a16="http://schemas.microsoft.com/office/drawing/2014/main" xmlns="" id="{650F9D0C-7F14-4B83-A0A3-5710128C815A}"/>
              </a:ext>
            </a:extLst>
          </p:cNvPr>
          <p:cNvSpPr>
            <a:spLocks noGrp="1"/>
          </p:cNvSpPr>
          <p:nvPr>
            <p:ph type="body" sz="quarter" idx="13"/>
          </p:nvPr>
        </p:nvSpPr>
        <p:spPr/>
        <p:txBody>
          <a:bodyPr/>
          <a:lstStyle/>
          <a:p>
            <a:r>
              <a:rPr lang="en-US" dirty="0"/>
              <a:t>+1 23 987 6554</a:t>
            </a:r>
          </a:p>
        </p:txBody>
      </p:sp>
      <p:pic>
        <p:nvPicPr>
          <p:cNvPr id="15" name="Graphic 14" descr="Phone icon">
            <a:extLst>
              <a:ext uri="{FF2B5EF4-FFF2-40B4-BE49-F238E27FC236}">
                <a16:creationId xmlns:a16="http://schemas.microsoft.com/office/drawing/2014/main" xmlns="" id="{E276E47B-4C08-4FEC-AAE8-3DCCBA7EE72D}"/>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xmlns="" r:embed="rId8"/>
              </a:ext>
            </a:extLst>
          </a:blip>
          <a:stretch>
            <a:fillRect/>
          </a:stretch>
        </p:blipFill>
        <p:spPr>
          <a:xfrm>
            <a:off x="7284624" y="4196776"/>
            <a:ext cx="164463" cy="164463"/>
          </a:xfrm>
          <a:prstGeom prst="rect">
            <a:avLst/>
          </a:prstGeom>
        </p:spPr>
      </p:pic>
      <p:sp>
        <p:nvSpPr>
          <p:cNvPr id="10" name="Text Placeholder 9">
            <a:extLst>
              <a:ext uri="{FF2B5EF4-FFF2-40B4-BE49-F238E27FC236}">
                <a16:creationId xmlns:a16="http://schemas.microsoft.com/office/drawing/2014/main" xmlns="" id="{2EF9E03C-A81E-4083-9F20-EF8FFAF5914D}"/>
              </a:ext>
            </a:extLst>
          </p:cNvPr>
          <p:cNvSpPr>
            <a:spLocks noGrp="1"/>
          </p:cNvSpPr>
          <p:nvPr>
            <p:ph type="body" sz="quarter" idx="14"/>
          </p:nvPr>
        </p:nvSpPr>
        <p:spPr/>
        <p:txBody>
          <a:bodyPr/>
          <a:lstStyle/>
          <a:p>
            <a:r>
              <a:rPr lang="en-US" dirty="0"/>
              <a:t>kalle@email.com</a:t>
            </a:r>
          </a:p>
        </p:txBody>
      </p:sp>
      <p:pic>
        <p:nvPicPr>
          <p:cNvPr id="14" name="Graphic 13" descr="Email icon">
            <a:extLst>
              <a:ext uri="{FF2B5EF4-FFF2-40B4-BE49-F238E27FC236}">
                <a16:creationId xmlns:a16="http://schemas.microsoft.com/office/drawing/2014/main" xmlns="" id="{4F2D4997-93AD-4A62-8488-4572923DB817}"/>
              </a:ext>
            </a:extLst>
          </p:cNvPr>
          <p:cNvPicPr>
            <a:picLocks noChangeAspect="1"/>
          </p:cNvPicPr>
          <p:nvPr/>
        </p:nvPicPr>
        <p:blipFill>
          <a:blip r:embed="rId9" cstate="screen">
            <a:extLst>
              <a:ext uri="{28A0092B-C50C-407E-A947-70E740481C1C}">
                <a14:useLocalDpi xmlns:a14="http://schemas.microsoft.com/office/drawing/2010/main"/>
              </a:ext>
              <a:ext uri="{96DAC541-7B7A-43D3-8B79-37D633B846F1}">
                <asvg:svgBlip xmlns:asvg="http://schemas.microsoft.com/office/drawing/2016/SVG/main" xmlns="" r:embed="rId10"/>
              </a:ext>
            </a:extLst>
          </a:blip>
          <a:stretch>
            <a:fillRect/>
          </a:stretch>
        </p:blipFill>
        <p:spPr>
          <a:xfrm>
            <a:off x="7284624" y="4530964"/>
            <a:ext cx="164463" cy="164463"/>
          </a:xfrm>
          <a:prstGeom prst="rect">
            <a:avLst/>
          </a:prstGeom>
        </p:spPr>
      </p:pic>
      <p:sp>
        <p:nvSpPr>
          <p:cNvPr id="26" name="Text Placeholder 25">
            <a:extLst>
              <a:ext uri="{FF2B5EF4-FFF2-40B4-BE49-F238E27FC236}">
                <a16:creationId xmlns:a16="http://schemas.microsoft.com/office/drawing/2014/main" xmlns="" id="{88557579-7DEF-FF4C-AD37-0E81A6BB3B75}"/>
              </a:ext>
            </a:extLst>
          </p:cNvPr>
          <p:cNvSpPr>
            <a:spLocks noGrp="1"/>
          </p:cNvSpPr>
          <p:nvPr>
            <p:ph type="body" sz="quarter" idx="16"/>
          </p:nvPr>
        </p:nvSpPr>
        <p:spPr/>
        <p:txBody>
          <a:bodyPr/>
          <a:lstStyle/>
          <a:p>
            <a:r>
              <a:rPr lang="en-US" dirty="0">
                <a:hlinkClick r:id="rId11"/>
              </a:rPr>
              <a:t>www.fabrikam.com</a:t>
            </a:r>
            <a:r>
              <a:rPr lang="en-US" dirty="0"/>
              <a:t> </a:t>
            </a:r>
          </a:p>
        </p:txBody>
      </p:sp>
      <p:pic>
        <p:nvPicPr>
          <p:cNvPr id="30" name="Graphic 29" descr="World web icon">
            <a:extLst>
              <a:ext uri="{FF2B5EF4-FFF2-40B4-BE49-F238E27FC236}">
                <a16:creationId xmlns:a16="http://schemas.microsoft.com/office/drawing/2014/main" xmlns="" id="{07973E30-0C12-8442-90B5-47D1C45545AE}"/>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xmlns="" r:embed="rId13"/>
              </a:ext>
            </a:extLst>
          </a:blip>
          <a:stretch>
            <a:fillRect/>
          </a:stretch>
        </p:blipFill>
        <p:spPr>
          <a:xfrm>
            <a:off x="7278999" y="4843614"/>
            <a:ext cx="170088" cy="170088"/>
          </a:xfrm>
          <a:prstGeom prst="rect">
            <a:avLst/>
          </a:prstGeom>
        </p:spPr>
      </p:pic>
    </p:spTree>
    <p:extLst>
      <p:ext uri="{BB962C8B-B14F-4D97-AF65-F5344CB8AC3E}">
        <p14:creationId xmlns:p14="http://schemas.microsoft.com/office/powerpoint/2010/main" val="22014296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CONTENTS</a:t>
            </a:r>
            <a:endParaRPr lang="en-US" dirty="0">
              <a:latin typeface="Algerian" panose="04020705040A02060702" pitchFamily="82" charset="0"/>
            </a:endParaRPr>
          </a:p>
        </p:txBody>
      </p:sp>
      <p:sp>
        <p:nvSpPr>
          <p:cNvPr id="3" name="Content Placeholder 2"/>
          <p:cNvSpPr>
            <a:spLocks noGrp="1"/>
          </p:cNvSpPr>
          <p:nvPr>
            <p:ph idx="1"/>
          </p:nvPr>
        </p:nvSpPr>
        <p:spPr/>
        <p:txBody>
          <a:bodyPr>
            <a:normAutofit fontScale="92500" lnSpcReduction="20000"/>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ABSTRACT</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EXISTING SYSTEM</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PROPOSED SYSTEM</a:t>
            </a:r>
          </a:p>
          <a:p>
            <a:pPr>
              <a:buFont typeface="Wingdings" panose="05000000000000000000" pitchFamily="2" charset="2"/>
              <a:buChar char="Ø"/>
            </a:pPr>
            <a:r>
              <a:rPr lang="en-IN" kern="0" cap="small" spc="25" dirty="0">
                <a:latin typeface="Times New Roman" panose="02020603050405020304" pitchFamily="18" charset="0"/>
                <a:cs typeface="Times New Roman" panose="02020603050405020304" pitchFamily="18" charset="0"/>
              </a:rPr>
              <a:t>OPERATING ENVIRONMENT</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MODULES AND ITS </a:t>
            </a:r>
            <a:r>
              <a:rPr lang="en-IN" dirty="0">
                <a:latin typeface="Times New Roman" panose="02020603050405020304" pitchFamily="18" charset="0"/>
                <a:cs typeface="Times New Roman" panose="02020603050405020304" pitchFamily="18" charset="0"/>
              </a:rPr>
              <a:t>DESCRIPTION</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DATA FLOW DIAGRAM</a:t>
            </a: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DATABASE AND ITS TABLES </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PROJECT SCREENSHOT</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FUTURE ENHANCMENT</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REFERENCE </a:t>
            </a:r>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2</a:t>
            </a:fld>
            <a:endParaRPr lang="en-US" noProof="0" dirty="0"/>
          </a:p>
        </p:txBody>
      </p:sp>
    </p:spTree>
    <p:extLst>
      <p:ext uri="{BB962C8B-B14F-4D97-AF65-F5344CB8AC3E}">
        <p14:creationId xmlns:p14="http://schemas.microsoft.com/office/powerpoint/2010/main" val="28476626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ABSTRACT</a:t>
            </a:r>
            <a:endParaRPr lang="en-US" dirty="0">
              <a:latin typeface="Algerian" panose="04020705040A02060702" pitchFamily="82" charset="0"/>
            </a:endParaRPr>
          </a:p>
        </p:txBody>
      </p:sp>
      <p:sp>
        <p:nvSpPr>
          <p:cNvPr id="3" name="Content Placeholder 2"/>
          <p:cNvSpPr>
            <a:spLocks noGrp="1"/>
          </p:cNvSpPr>
          <p:nvPr>
            <p:ph idx="1"/>
          </p:nvPr>
        </p:nvSpPr>
        <p:spPr/>
        <p:txBody>
          <a:bodyPr>
            <a:normAutofit/>
          </a:bodyPr>
          <a:lstStyle/>
          <a:p>
            <a:r>
              <a:rPr lang="en-US" dirty="0"/>
              <a:t>Mobile internet will help the farmers to sell their products directly to consumers and food processing industries. The system provides market information to a farmer using its easy interface on the mobile application. The mobile application is intended to be used for a fast and updated information delivering system for farmers and vendors</a:t>
            </a:r>
            <a:r>
              <a:rPr lang="en-US" dirty="0" smtClean="0"/>
              <a:t>.</a:t>
            </a:r>
          </a:p>
          <a:p>
            <a:r>
              <a:rPr lang="en-US" dirty="0"/>
              <a:t>The Vision of Kerala State Coconut Development Corporation was production processing and marketing of coconut and its derivatives and thereby support the coconut producer’s to market their produce and get fair price</a:t>
            </a:r>
            <a:r>
              <a:rPr lang="en-US" dirty="0" smtClean="0"/>
              <a:t>.</a:t>
            </a:r>
          </a:p>
          <a:p>
            <a:r>
              <a:rPr lang="en-US" dirty="0"/>
              <a:t>Another important aspect in the specified system is implementation of block chain .In the current process dried coconut is collected from various vendors </a:t>
            </a:r>
            <a:r>
              <a:rPr lang="en-US" dirty="0" smtClean="0"/>
              <a:t>. Thus </a:t>
            </a:r>
            <a:r>
              <a:rPr lang="en-US" dirty="0"/>
              <a:t>the vendor details ,purchased details, processing details are connected in block chain.</a:t>
            </a:r>
            <a:r>
              <a:rPr lang="en-US" dirty="0" smtClean="0"/>
              <a:t> </a:t>
            </a:r>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3</a:t>
            </a:fld>
            <a:endParaRPr lang="en-US" noProof="0" dirty="0"/>
          </a:p>
        </p:txBody>
      </p:sp>
    </p:spTree>
    <p:extLst>
      <p:ext uri="{BB962C8B-B14F-4D97-AF65-F5344CB8AC3E}">
        <p14:creationId xmlns:p14="http://schemas.microsoft.com/office/powerpoint/2010/main" val="5879101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EXISTING SYSTEM</a:t>
            </a:r>
            <a:endParaRPr lang="en-US" dirty="0">
              <a:latin typeface="Algerian" panose="04020705040A02060702" pitchFamily="82" charset="0"/>
            </a:endParaRPr>
          </a:p>
        </p:txBody>
      </p:sp>
      <p:sp>
        <p:nvSpPr>
          <p:cNvPr id="3" name="Content Placeholder 2"/>
          <p:cNvSpPr>
            <a:spLocks noGrp="1"/>
          </p:cNvSpPr>
          <p:nvPr>
            <p:ph idx="1"/>
          </p:nvPr>
        </p:nvSpPr>
        <p:spPr/>
        <p:txBody>
          <a:bodyPr>
            <a:normAutofit/>
          </a:bodyPr>
          <a:lstStyle/>
          <a:p>
            <a:pPr marL="0" indent="0" algn="just">
              <a:buNone/>
            </a:pPr>
            <a:r>
              <a:rPr lang="en-US" sz="2400" dirty="0"/>
              <a:t>Existing system uses web-based application to update details. Web application contains an admin and a user page. Admin can login to the application and can add details. Any person can view the online website to view the processing industry updates and there is no mobile application available for </a:t>
            </a:r>
            <a:r>
              <a:rPr lang="en-US" sz="2400" dirty="0" err="1"/>
              <a:t>Keracorp</a:t>
            </a:r>
            <a:r>
              <a:rPr lang="en-US" sz="2400" dirty="0"/>
              <a:t>. </a:t>
            </a:r>
            <a:endParaRPr lang="en-US" sz="2400"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4</a:t>
            </a:fld>
            <a:endParaRPr lang="en-US" noProof="0" dirty="0"/>
          </a:p>
        </p:txBody>
      </p:sp>
    </p:spTree>
    <p:extLst>
      <p:ext uri="{BB962C8B-B14F-4D97-AF65-F5344CB8AC3E}">
        <p14:creationId xmlns:p14="http://schemas.microsoft.com/office/powerpoint/2010/main" val="36968598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DRAWBACKS OF EXISTING SYSTEM</a:t>
            </a:r>
            <a:endParaRPr lang="en-US" dirty="0">
              <a:latin typeface="Algerian" panose="04020705040A02060702" pitchFamily="82" charset="0"/>
            </a:endParaRPr>
          </a:p>
        </p:txBody>
      </p:sp>
      <p:sp>
        <p:nvSpPr>
          <p:cNvPr id="3" name="Content Placeholder 2"/>
          <p:cNvSpPr>
            <a:spLocks noGrp="1"/>
          </p:cNvSpPr>
          <p:nvPr>
            <p:ph idx="1"/>
          </p:nvPr>
        </p:nvSpPr>
        <p:spPr/>
        <p:txBody>
          <a:bodyPr/>
          <a:lstStyle/>
          <a:p>
            <a:pPr lvl="0"/>
            <a:r>
              <a:rPr lang="en-US" dirty="0"/>
              <a:t>Lack of Time and is not Cost Effective</a:t>
            </a:r>
            <a:r>
              <a:rPr lang="en-US" dirty="0" smtClean="0"/>
              <a:t>.</a:t>
            </a:r>
          </a:p>
          <a:p>
            <a:pPr marL="0" lvl="0" indent="0">
              <a:buNone/>
            </a:pPr>
            <a:endParaRPr lang="en-US" dirty="0"/>
          </a:p>
          <a:p>
            <a:pPr lvl="0"/>
            <a:r>
              <a:rPr lang="en-US" dirty="0"/>
              <a:t>Less convenient</a:t>
            </a:r>
            <a:r>
              <a:rPr lang="en-US" dirty="0" smtClean="0"/>
              <a:t>.</a:t>
            </a:r>
          </a:p>
          <a:p>
            <a:pPr marL="0" lvl="0" indent="0">
              <a:buNone/>
            </a:pPr>
            <a:endParaRPr lang="en-US" dirty="0"/>
          </a:p>
          <a:p>
            <a:pPr lvl="0"/>
            <a:r>
              <a:rPr lang="en-US" dirty="0"/>
              <a:t>Greater marketing budget to create a professional presence</a:t>
            </a:r>
            <a:r>
              <a:rPr lang="en-US" dirty="0" smtClean="0"/>
              <a:t>.</a:t>
            </a:r>
          </a:p>
          <a:p>
            <a:pPr marL="0" lvl="0" indent="0">
              <a:buNone/>
            </a:pPr>
            <a:endParaRPr lang="en-US" dirty="0"/>
          </a:p>
          <a:p>
            <a:pPr lvl="0"/>
            <a:r>
              <a:rPr lang="en-US" dirty="0"/>
              <a:t>Browser Support – Unfortunately, we don’t all use the same browser. This means during development you’ll need to ensure your app is supported across a variety of browsers.</a:t>
            </a:r>
          </a:p>
          <a:p>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5</a:t>
            </a:fld>
            <a:endParaRPr lang="en-US" noProof="0" dirty="0"/>
          </a:p>
        </p:txBody>
      </p:sp>
    </p:spTree>
    <p:extLst>
      <p:ext uri="{BB962C8B-B14F-4D97-AF65-F5344CB8AC3E}">
        <p14:creationId xmlns:p14="http://schemas.microsoft.com/office/powerpoint/2010/main" val="38682985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Algerian" panose="04020705040A02060702" pitchFamily="82" charset="0"/>
              </a:rPr>
              <a:t>PROPOSED SYSTEM</a:t>
            </a:r>
            <a:r>
              <a:rPr lang="en-US" dirty="0">
                <a:latin typeface="Algerian" panose="04020705040A02060702" pitchFamily="82" charset="0"/>
              </a:rPr>
              <a:t/>
            </a:r>
            <a:br>
              <a:rPr lang="en-US" dirty="0">
                <a:latin typeface="Algerian" panose="04020705040A02060702" pitchFamily="82" charset="0"/>
              </a:rPr>
            </a:br>
            <a:endParaRPr lang="en-US" dirty="0">
              <a:latin typeface="Algerian" panose="04020705040A02060702" pitchFamily="82" charset="0"/>
            </a:endParaRPr>
          </a:p>
        </p:txBody>
      </p:sp>
      <p:sp>
        <p:nvSpPr>
          <p:cNvPr id="3" name="Content Placeholder 2"/>
          <p:cNvSpPr>
            <a:spLocks noGrp="1"/>
          </p:cNvSpPr>
          <p:nvPr>
            <p:ph idx="1"/>
          </p:nvPr>
        </p:nvSpPr>
        <p:spPr/>
        <p:txBody>
          <a:bodyPr/>
          <a:lstStyle/>
          <a:p>
            <a:r>
              <a:rPr lang="en-US" dirty="0"/>
              <a:t>Spreading agricultural related information to farmers in the poorest communities are made easier with the help of cloud computing, integrated IT systems, online education and proliferation of mobile phones. One of the benefits of such connectivity and information flow is that it helps farmers make better land management decisions. </a:t>
            </a:r>
            <a:r>
              <a:rPr lang="en-US" dirty="0" err="1"/>
              <a:t>Keracorp</a:t>
            </a:r>
            <a:r>
              <a:rPr lang="en-US" dirty="0"/>
              <a:t> lets the farmers /vendors sell goods at a reasonable price and makes business even fair and transparent. </a:t>
            </a:r>
          </a:p>
          <a:p>
            <a:r>
              <a:rPr lang="en-US" dirty="0"/>
              <a:t>Location is a one of parameter for consumer and producer while selling or buying their product it will help the user to get the product nearby their location. The basic objective of the system is to consider everyone's needs and fill their requirement with a fair and transparent agriculture business. </a:t>
            </a:r>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6</a:t>
            </a:fld>
            <a:endParaRPr lang="en-US" noProof="0" dirty="0"/>
          </a:p>
        </p:txBody>
      </p:sp>
    </p:spTree>
    <p:extLst>
      <p:ext uri="{BB962C8B-B14F-4D97-AF65-F5344CB8AC3E}">
        <p14:creationId xmlns:p14="http://schemas.microsoft.com/office/powerpoint/2010/main" val="143993192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CONT… PROPOSED SYSTEM</a:t>
            </a:r>
            <a:endParaRPr lang="en-US" dirty="0">
              <a:latin typeface="Algerian" panose="04020705040A02060702" pitchFamily="82" charset="0"/>
            </a:endParaRPr>
          </a:p>
        </p:txBody>
      </p:sp>
      <p:sp>
        <p:nvSpPr>
          <p:cNvPr id="3" name="Content Placeholder 2"/>
          <p:cNvSpPr>
            <a:spLocks noGrp="1"/>
          </p:cNvSpPr>
          <p:nvPr>
            <p:ph idx="1"/>
          </p:nvPr>
        </p:nvSpPr>
        <p:spPr/>
        <p:txBody>
          <a:bodyPr/>
          <a:lstStyle/>
          <a:p>
            <a:pPr lvl="0"/>
            <a:r>
              <a:rPr lang="en-US" dirty="0"/>
              <a:t>Farmers can chat with </a:t>
            </a:r>
            <a:r>
              <a:rPr lang="en-US" dirty="0" smtClean="0"/>
              <a:t>Expert</a:t>
            </a:r>
          </a:p>
          <a:p>
            <a:pPr marL="0" lvl="0" indent="0">
              <a:buNone/>
            </a:pPr>
            <a:endParaRPr lang="en-US" dirty="0"/>
          </a:p>
          <a:p>
            <a:pPr lvl="0"/>
            <a:r>
              <a:rPr lang="en-US" dirty="0"/>
              <a:t>Farmers can join to scheduled live video sessions with </a:t>
            </a:r>
            <a:r>
              <a:rPr lang="en-US" dirty="0" smtClean="0"/>
              <a:t>experts.</a:t>
            </a:r>
          </a:p>
          <a:p>
            <a:pPr marL="0" lvl="0" indent="0">
              <a:buNone/>
            </a:pPr>
            <a:endParaRPr lang="en-US" dirty="0"/>
          </a:p>
          <a:p>
            <a:pPr lvl="0"/>
            <a:r>
              <a:rPr lang="en-US" dirty="0"/>
              <a:t>Farmers can get News and Videos: Get on-time information about Agriculture from around the </a:t>
            </a:r>
            <a:r>
              <a:rPr lang="en-US" dirty="0" smtClean="0"/>
              <a:t>world.</a:t>
            </a:r>
          </a:p>
          <a:p>
            <a:pPr marL="0" lvl="0" indent="0">
              <a:buNone/>
            </a:pPr>
            <a:endParaRPr lang="en-US" dirty="0"/>
          </a:p>
          <a:p>
            <a:pPr lvl="0"/>
            <a:r>
              <a:rPr lang="en-US" dirty="0" smtClean="0"/>
              <a:t>Get </a:t>
            </a:r>
            <a:r>
              <a:rPr lang="en-US" dirty="0"/>
              <a:t>details about different </a:t>
            </a:r>
            <a:r>
              <a:rPr lang="en-US" dirty="0" smtClean="0"/>
              <a:t>schemes</a:t>
            </a:r>
          </a:p>
          <a:p>
            <a:pPr marL="0" indent="0">
              <a:buNone/>
            </a:pPr>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7</a:t>
            </a:fld>
            <a:endParaRPr lang="en-US" noProof="0" dirty="0"/>
          </a:p>
        </p:txBody>
      </p:sp>
    </p:spTree>
    <p:extLst>
      <p:ext uri="{BB962C8B-B14F-4D97-AF65-F5344CB8AC3E}">
        <p14:creationId xmlns:p14="http://schemas.microsoft.com/office/powerpoint/2010/main" val="30056074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Algerian" panose="04020705040A02060702" pitchFamily="82" charset="0"/>
              </a:rPr>
              <a:t>OPERATING ENVIRONMENT</a:t>
            </a:r>
            <a:endParaRPr lang="en-US" dirty="0">
              <a:latin typeface="Algerian" panose="04020705040A02060702" pitchFamily="82" charset="0"/>
            </a:endParaRPr>
          </a:p>
        </p:txBody>
      </p:sp>
      <p:sp>
        <p:nvSpPr>
          <p:cNvPr id="3" name="Content Placeholder 2"/>
          <p:cNvSpPr>
            <a:spLocks noGrp="1"/>
          </p:cNvSpPr>
          <p:nvPr>
            <p:ph idx="1"/>
          </p:nvPr>
        </p:nvSpPr>
        <p:spPr/>
        <p:txBody>
          <a:bodyPr>
            <a:normAutofit fontScale="92500" lnSpcReduction="20000"/>
          </a:bodyPr>
          <a:lstStyle/>
          <a:p>
            <a:r>
              <a:rPr lang="en-US" b="1" dirty="0"/>
              <a:t>HARDWARE REQUIREMENT</a:t>
            </a:r>
            <a:endParaRPr lang="en-US" dirty="0"/>
          </a:p>
          <a:p>
            <a:pPr marL="0" indent="0">
              <a:buNone/>
            </a:pPr>
            <a:endParaRPr lang="en-US" dirty="0"/>
          </a:p>
          <a:p>
            <a:r>
              <a:rPr lang="en-US" dirty="0"/>
              <a:t>Processor			:    Intel i5 8th Gen</a:t>
            </a:r>
          </a:p>
          <a:p>
            <a:r>
              <a:rPr lang="en-US" dirty="0"/>
              <a:t>RAM				:    </a:t>
            </a:r>
            <a:r>
              <a:rPr lang="en-US" b="1" dirty="0"/>
              <a:t>8</a:t>
            </a:r>
            <a:r>
              <a:rPr lang="en-US" dirty="0"/>
              <a:t> GB DDR4</a:t>
            </a:r>
          </a:p>
          <a:p>
            <a:r>
              <a:rPr lang="en-US" dirty="0"/>
              <a:t>Hard Disk			:    </a:t>
            </a:r>
            <a:r>
              <a:rPr lang="en-US" b="1" dirty="0"/>
              <a:t>512 </a:t>
            </a:r>
            <a:r>
              <a:rPr lang="en-US" dirty="0"/>
              <a:t>GB SSD</a:t>
            </a:r>
          </a:p>
          <a:p>
            <a:r>
              <a:rPr lang="en-US" dirty="0"/>
              <a:t>Display Size			:    Compatible Size (Recommend 15’inch)</a:t>
            </a:r>
          </a:p>
          <a:p>
            <a:r>
              <a:rPr lang="en-US" dirty="0"/>
              <a:t>Screen Resolution            :   1920*1080 Pixels</a:t>
            </a:r>
          </a:p>
          <a:p>
            <a:r>
              <a:rPr lang="en-US" dirty="0"/>
              <a:t>Keyboard     	          :    Wireless Enabled Keyboard (Recommend Logitech)</a:t>
            </a:r>
          </a:p>
          <a:p>
            <a:r>
              <a:rPr lang="en-US" dirty="0"/>
              <a:t>Keyboard Mouse		 :    Wireless Enabled Mouse (Recommend Logitech)</a:t>
            </a:r>
          </a:p>
          <a:p>
            <a:r>
              <a:rPr lang="en-US" dirty="0"/>
              <a:t>MONITOR                       :   LED Monitor</a:t>
            </a:r>
          </a:p>
          <a:p>
            <a:r>
              <a:rPr lang="en-US" dirty="0"/>
              <a:t>Dedicated Graphics Card :    </a:t>
            </a:r>
            <a:r>
              <a:rPr lang="en-US" dirty="0" err="1"/>
              <a:t>Nvidia</a:t>
            </a:r>
            <a:r>
              <a:rPr lang="en-US" dirty="0"/>
              <a:t> </a:t>
            </a:r>
            <a:r>
              <a:rPr lang="en-US" dirty="0" err="1"/>
              <a:t>Geforce</a:t>
            </a:r>
            <a:r>
              <a:rPr lang="en-US" dirty="0"/>
              <a:t> GTX 1050 4GB DDR5</a:t>
            </a:r>
          </a:p>
          <a:p>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8</a:t>
            </a:fld>
            <a:endParaRPr lang="en-US" noProof="0" dirty="0"/>
          </a:p>
        </p:txBody>
      </p:sp>
    </p:spTree>
    <p:extLst>
      <p:ext uri="{BB962C8B-B14F-4D97-AF65-F5344CB8AC3E}">
        <p14:creationId xmlns:p14="http://schemas.microsoft.com/office/powerpoint/2010/main" val="19605179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anose="04020705040A02060702" pitchFamily="82" charset="0"/>
              </a:rPr>
              <a:t>CONT..OPERATING </a:t>
            </a:r>
            <a:r>
              <a:rPr lang="en-US" b="1" dirty="0">
                <a:latin typeface="Algerian" panose="04020705040A02060702" pitchFamily="82" charset="0"/>
              </a:rPr>
              <a:t>ENVIRONMENT</a:t>
            </a:r>
            <a:endParaRPr lang="en-US" dirty="0"/>
          </a:p>
        </p:txBody>
      </p:sp>
      <p:sp>
        <p:nvSpPr>
          <p:cNvPr id="3" name="Content Placeholder 2"/>
          <p:cNvSpPr>
            <a:spLocks noGrp="1"/>
          </p:cNvSpPr>
          <p:nvPr>
            <p:ph idx="1"/>
          </p:nvPr>
        </p:nvSpPr>
        <p:spPr/>
        <p:txBody>
          <a:bodyPr/>
          <a:lstStyle/>
          <a:p>
            <a:r>
              <a:rPr lang="en-US" b="1" dirty="0"/>
              <a:t>SOFTWARE REQUIREMENT</a:t>
            </a:r>
            <a:endParaRPr lang="en-US" dirty="0"/>
          </a:p>
          <a:p>
            <a:pPr marL="0" indent="0">
              <a:buNone/>
            </a:pPr>
            <a:endParaRPr lang="en-US" dirty="0"/>
          </a:p>
          <a:p>
            <a:r>
              <a:rPr lang="en-US" dirty="0"/>
              <a:t>Operating System		</a:t>
            </a:r>
            <a:r>
              <a:rPr lang="en-US" dirty="0" smtClean="0"/>
              <a:t>       :  </a:t>
            </a:r>
            <a:r>
              <a:rPr lang="en-US" dirty="0"/>
              <a:t>	Windows (7/8/10)/Ubuntu (14/16/18/20) </a:t>
            </a:r>
          </a:p>
          <a:p>
            <a:r>
              <a:rPr lang="en-US" dirty="0"/>
              <a:t>Programming Language 	:	Dart, Java</a:t>
            </a:r>
          </a:p>
          <a:p>
            <a:r>
              <a:rPr lang="en-US" dirty="0"/>
              <a:t>IDE				</a:t>
            </a:r>
            <a:r>
              <a:rPr lang="en-US" dirty="0" smtClean="0"/>
              <a:t>              :       Android </a:t>
            </a:r>
            <a:r>
              <a:rPr lang="en-US" dirty="0"/>
              <a:t>studio 4.1</a:t>
            </a:r>
          </a:p>
          <a:p>
            <a:r>
              <a:rPr lang="en-US" dirty="0"/>
              <a:t>Front-End 			</a:t>
            </a:r>
            <a:r>
              <a:rPr lang="en-US" dirty="0" smtClean="0"/>
              <a:t>       :     </a:t>
            </a:r>
            <a:r>
              <a:rPr lang="en-US" dirty="0"/>
              <a:t>	Flutter SDK, Android SDK,</a:t>
            </a:r>
          </a:p>
          <a:p>
            <a:r>
              <a:rPr lang="en-US" dirty="0"/>
              <a:t>Back-End 			</a:t>
            </a:r>
            <a:r>
              <a:rPr lang="en-US" dirty="0" smtClean="0"/>
              <a:t>              :       </a:t>
            </a:r>
            <a:r>
              <a:rPr lang="en-US" dirty="0" err="1" smtClean="0"/>
              <a:t>Mysql</a:t>
            </a:r>
            <a:r>
              <a:rPr lang="en-US" dirty="0"/>
              <a:t>, </a:t>
            </a:r>
            <a:r>
              <a:rPr lang="en-US" dirty="0" err="1"/>
              <a:t>Sqlite</a:t>
            </a:r>
            <a:endParaRPr lang="en-US" dirty="0"/>
          </a:p>
          <a:p>
            <a:endParaRPr lang="en-US" dirty="0"/>
          </a:p>
        </p:txBody>
      </p:sp>
      <p:sp>
        <p:nvSpPr>
          <p:cNvPr id="4" name="Slide Number Placeholder 3"/>
          <p:cNvSpPr>
            <a:spLocks noGrp="1"/>
          </p:cNvSpPr>
          <p:nvPr>
            <p:ph type="sldNum" sz="quarter" idx="12"/>
          </p:nvPr>
        </p:nvSpPr>
        <p:spPr/>
        <p:txBody>
          <a:bodyPr/>
          <a:lstStyle/>
          <a:p>
            <a:fld id="{19B51A1E-902D-48AF-9020-955120F399B6}" type="slidenum">
              <a:rPr lang="en-US" noProof="0" smtClean="0"/>
              <a:pPr/>
              <a:t>9</a:t>
            </a:fld>
            <a:endParaRPr lang="en-US" noProof="0" dirty="0"/>
          </a:p>
        </p:txBody>
      </p:sp>
    </p:spTree>
    <p:extLst>
      <p:ext uri="{BB962C8B-B14F-4D97-AF65-F5344CB8AC3E}">
        <p14:creationId xmlns:p14="http://schemas.microsoft.com/office/powerpoint/2010/main" val="78420177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Great Pitch Decks - Environment">
      <a:dk1>
        <a:sysClr val="windowText" lastClr="000000"/>
      </a:dk1>
      <a:lt1>
        <a:sysClr val="window" lastClr="FFFFFF"/>
      </a:lt1>
      <a:dk2>
        <a:srgbClr val="375C1E"/>
      </a:dk2>
      <a:lt2>
        <a:srgbClr val="E2DFCC"/>
      </a:lt2>
      <a:accent1>
        <a:srgbClr val="9ACB39"/>
      </a:accent1>
      <a:accent2>
        <a:srgbClr val="64C24A"/>
      </a:accent2>
      <a:accent3>
        <a:srgbClr val="297D53"/>
      </a:accent3>
      <a:accent4>
        <a:srgbClr val="FECF3F"/>
      </a:accent4>
      <a:accent5>
        <a:srgbClr val="F99D40"/>
      </a:accent5>
      <a:accent6>
        <a:srgbClr val="715C21"/>
      </a:accent6>
      <a:hlink>
        <a:srgbClr val="63A537"/>
      </a:hlink>
      <a:folHlink>
        <a:srgbClr val="63A537"/>
      </a:folHlink>
    </a:clrScheme>
    <a:fontScheme name="Custom 143">
      <a:majorFont>
        <a:latin typeface="Rockwel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lgn="l">
          <a:defRPr sz="1200" dirty="0" smtClean="0">
            <a:solidFill>
              <a:schemeClr val="tx1">
                <a:lumMod val="75000"/>
                <a:lumOff val="25000"/>
              </a:schemeClr>
            </a:solidFill>
            <a:latin typeface="+mn-lt"/>
          </a:defRPr>
        </a:defPPr>
      </a:lstStyle>
    </a:txDef>
  </a:objectDefaults>
  <a:extraClrSchemeLst/>
  <a:extLst>
    <a:ext uri="{05A4C25C-085E-4340-85A3-A5531E510DB2}">
      <thm15:themeFamily xmlns:thm15="http://schemas.microsoft.com/office/thememl/2012/main" name="TF16411175_Green pitch deck_AAS_v4" id="{7774237F-020F-43A5-B912-064E6C199417}" vid="{D87B7C14-9379-4774-A3D4-9FA5066AD9EB}"/>
    </a:ext>
  </a:ext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F490261-1200-4EC7-95B0-2241EE54AA34}">
  <ds:schemaRefs>
    <ds:schemaRef ds:uri="http://purl.org/dc/dcmitype/"/>
    <ds:schemaRef ds:uri="http://www.w3.org/XML/1998/namespace"/>
    <ds:schemaRef ds:uri="http://schemas.microsoft.com/office/2006/documentManagement/types"/>
    <ds:schemaRef ds:uri="16c05727-aa75-4e4a-9b5f-8a80a1165891"/>
    <ds:schemaRef ds:uri="http://schemas.openxmlformats.org/package/2006/metadata/core-properties"/>
    <ds:schemaRef ds:uri="http://purl.org/dc/terms/"/>
    <ds:schemaRef ds:uri="http://purl.org/dc/elements/1.1/"/>
    <ds:schemaRef ds:uri="http://schemas.microsoft.com/office/infopath/2007/PartnerControls"/>
    <ds:schemaRef ds:uri="71af3243-3dd4-4a8d-8c0d-dd76da1f02a5"/>
    <ds:schemaRef ds:uri="http://schemas.microsoft.com/office/2006/metadata/properties"/>
  </ds:schemaRefs>
</ds:datastoreItem>
</file>

<file path=customXml/itemProps2.xml><?xml version="1.0" encoding="utf-8"?>
<ds:datastoreItem xmlns:ds="http://schemas.openxmlformats.org/officeDocument/2006/customXml" ds:itemID="{19BF51BA-BD97-4518-9266-AD3D61549834}">
  <ds:schemaRefs>
    <ds:schemaRef ds:uri="http://schemas.microsoft.com/sharepoint/v3/contenttype/forms"/>
  </ds:schemaRefs>
</ds:datastoreItem>
</file>

<file path=customXml/itemProps3.xml><?xml version="1.0" encoding="utf-8"?>
<ds:datastoreItem xmlns:ds="http://schemas.openxmlformats.org/officeDocument/2006/customXml" ds:itemID="{BE1961DD-CF27-443B-BFF6-660110ED05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0</TotalTime>
  <Words>734</Words>
  <Application>Microsoft Office PowerPoint</Application>
  <PresentationFormat>Widescreen</PresentationFormat>
  <Paragraphs>143</Paragraphs>
  <Slides>18</Slides>
  <Notes>3</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18</vt:i4>
      </vt:variant>
    </vt:vector>
  </HeadingPairs>
  <TitlesOfParts>
    <vt:vector size="30" baseType="lpstr">
      <vt:lpstr>Algerian</vt:lpstr>
      <vt:lpstr>Arial</vt:lpstr>
      <vt:lpstr>Arial Black</vt:lpstr>
      <vt:lpstr>Calibri</vt:lpstr>
      <vt:lpstr>Calibri Light</vt:lpstr>
      <vt:lpstr>Rockwell</vt:lpstr>
      <vt:lpstr>Times New Roman</vt:lpstr>
      <vt:lpstr>Trebuchet MS</vt:lpstr>
      <vt:lpstr>Wingdings</vt:lpstr>
      <vt:lpstr>Wingdings 3</vt:lpstr>
      <vt:lpstr>Office Theme</vt:lpstr>
      <vt:lpstr>Facet</vt:lpstr>
      <vt:lpstr>KERACORP - Android Application to connect Farmers , Reatailers and Processing Industry</vt:lpstr>
      <vt:lpstr>CONTENTS</vt:lpstr>
      <vt:lpstr>ABSTRACT</vt:lpstr>
      <vt:lpstr>EXISTING SYSTEM</vt:lpstr>
      <vt:lpstr>DRAWBACKS OF EXISTING SYSTEM</vt:lpstr>
      <vt:lpstr>PROPOSED SYSTEM </vt:lpstr>
      <vt:lpstr>CONT… PROPOSED SYSTEM</vt:lpstr>
      <vt:lpstr>OPERATING ENVIRONMENT</vt:lpstr>
      <vt:lpstr>CONT..OPERATING ENVIRONMENT</vt:lpstr>
      <vt:lpstr>PowerPoint Presentation</vt:lpstr>
      <vt:lpstr>FARMER MODULE</vt:lpstr>
      <vt:lpstr>SUB MODULES IN FARMER MODULE</vt:lpstr>
      <vt:lpstr>Farmer communication module   </vt:lpstr>
      <vt:lpstr>CONT.. Farmer communication module   </vt:lpstr>
      <vt:lpstr>Blockchain Module</vt:lpstr>
      <vt:lpstr>DATA FLOW DIAGRAM/UML</vt:lpstr>
      <vt:lpstr>Summary</vt:lpstr>
      <vt:lpstr>Thank You</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2021-07-01T07:52:32Z</dcterms:created>
  <dcterms:modified xsi:type="dcterms:W3CDTF">2021-07-01T10:29:18Z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